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comments/comment1.xml" ContentType="application/vnd.openxmlformats-officedocument.presentationml.comments+xml"/>
  <Override PartName="/ppt/comments/comment2.xml" ContentType="application/vnd.openxmlformats-officedocument.presentationml.comments+xml"/>
  <Override PartName="/ppt/comments/comment3.xml" ContentType="application/vnd.openxmlformats-officedocument.presentationml.comments+xml"/>
  <Override PartName="/ppt/comments/comment4.xml" ContentType="application/vnd.openxmlformats-officedocument.presentationml.comment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7"/>
  </p:notesMasterIdLst>
  <p:sldIdLst>
    <p:sldId id="256" r:id="rId3"/>
    <p:sldId id="260" r:id="rId4"/>
    <p:sldId id="261" r:id="rId5"/>
    <p:sldId id="267" r:id="rId6"/>
    <p:sldId id="262" r:id="rId8"/>
    <p:sldId id="269" r:id="rId9"/>
    <p:sldId id="270" r:id="rId10"/>
    <p:sldId id="273" r:id="rId11"/>
    <p:sldId id="274" r:id="rId12"/>
    <p:sldId id="271" r:id="rId13"/>
    <p:sldId id="268" r:id="rId14"/>
    <p:sldId id="263" r:id="rId15"/>
    <p:sldId id="283" r:id="rId16"/>
    <p:sldId id="272" r:id="rId17"/>
    <p:sldId id="266" r:id="rId18"/>
    <p:sldId id="264" r:id="rId19"/>
  </p:sldIdLst>
  <p:sldSz cx="12192000" cy="6858000"/>
  <p:notesSz cx="6858000" cy="9144000"/>
  <p:custDataLst>
    <p:tags r:id="rId24"/>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4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娟 史" initials="娟史" lastIdx="5"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575053"/>
    <a:srgbClr val="25557A"/>
    <a:srgbClr val="E8F5FD"/>
    <a:srgbClr val="D9EBFF"/>
    <a:srgbClr val="4FA1E8"/>
    <a:srgbClr val="F5F7F9"/>
    <a:srgbClr val="FFFFFF"/>
    <a:srgbClr val="848EAC"/>
    <a:srgbClr val="A12B10"/>
    <a:srgbClr val="2483D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583" autoAdjust="0"/>
    <p:restoredTop sz="94660"/>
  </p:normalViewPr>
  <p:slideViewPr>
    <p:cSldViewPr snapToGrid="0" showGuides="1">
      <p:cViewPr varScale="1">
        <p:scale>
          <a:sx n="65" d="100"/>
          <a:sy n="65" d="100"/>
        </p:scale>
        <p:origin x="64" y="252"/>
      </p:cViewPr>
      <p:guideLst>
        <p:guide orient="horz" pos="2240"/>
        <p:guide pos="3840"/>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notesMaster" Target="notesMasters/notesMaster1.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4" Type="http://schemas.openxmlformats.org/officeDocument/2006/relationships/tags" Target="tags/tag83.xml"/><Relationship Id="rId23" Type="http://schemas.openxmlformats.org/officeDocument/2006/relationships/commentAuthors" Target="commentAuthors.xml"/><Relationship Id="rId22" Type="http://schemas.openxmlformats.org/officeDocument/2006/relationships/tableStyles" Target="tableStyles.xml"/><Relationship Id="rId21" Type="http://schemas.openxmlformats.org/officeDocument/2006/relationships/viewProps" Target="viewProps.xml"/><Relationship Id="rId20" Type="http://schemas.openxmlformats.org/officeDocument/2006/relationships/presProps" Target="presProps.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3-07-31T20:54:57.963" idx="1">
    <p:pos x="5809" y="1757"/>
    <p:text>字体：宋体和新罗马</p:text>
  </p:cm>
</p:cmLst>
</file>

<file path=ppt/comments/comment2.xml><?xml version="1.0" encoding="utf-8"?>
<p:cmLst xmlns:a="http://schemas.openxmlformats.org/drawingml/2006/main" xmlns:r="http://schemas.openxmlformats.org/officeDocument/2006/relationships" xmlns:p="http://schemas.openxmlformats.org/presentationml/2006/main">
  <p:cm authorId="1" dt="2023-07-31T20:55:18.773" idx="2">
    <p:pos x="6536" y="1006"/>
    <p:text>我觉得所有的字体可以改一下</p:text>
  </p:cm>
</p:cmLst>
</file>

<file path=ppt/comments/comment3.xml><?xml version="1.0" encoding="utf-8"?>
<p:cmLst xmlns:a="http://schemas.openxmlformats.org/drawingml/2006/main" xmlns:r="http://schemas.openxmlformats.org/officeDocument/2006/relationships" xmlns:p="http://schemas.openxmlformats.org/presentationml/2006/main">
  <p:cm authorId="1" dt="2023-07-31T20:56:48.218" idx="3">
    <p:pos x="7283" y="1239"/>
    <p:text>这里最下面可以加对应的网页网址和参考文献</p:text>
  </p:cm>
</p:cmLst>
</file>

<file path=ppt/comments/comment4.xml><?xml version="1.0" encoding="utf-8"?>
<p:cmLst xmlns:a="http://schemas.openxmlformats.org/drawingml/2006/main" xmlns:r="http://schemas.openxmlformats.org/officeDocument/2006/relationships" xmlns:p="http://schemas.openxmlformats.org/presentationml/2006/main">
  <p:cm authorId="1" dt="2023-07-31T20:57:53.982" idx="4">
    <p:pos x="6767" y="3550"/>
    <p:text>表格里面数据可以：居中对齐</p:text>
  </p:cm>
  <p:cm authorId="1" dt="2023-07-31T21:01:44.873" idx="5">
    <p:pos x="1523" y="1389"/>
    <p:text>这里做的时候是没有嘛？还是最初的？</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3FC66E1-E8B2-415C-8D20-F14FB6140D93}"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24F3A8D-7EA1-405C-AAB2-416E99475DDA}"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还没想好</a:t>
            </a:r>
            <a:endParaRPr lang="zh-CN" altLang="en-US" dirty="0"/>
          </a:p>
        </p:txBody>
      </p:sp>
      <p:sp>
        <p:nvSpPr>
          <p:cNvPr id="4" name="灯片编号占位符 3"/>
          <p:cNvSpPr>
            <a:spLocks noGrp="1"/>
          </p:cNvSpPr>
          <p:nvPr>
            <p:ph type="sldNum" sz="quarter" idx="5"/>
          </p:nvPr>
        </p:nvSpPr>
        <p:spPr/>
        <p:txBody>
          <a:bodyPr/>
          <a:lstStyle/>
          <a:p>
            <a:fld id="{F24F3A8D-7EA1-405C-AAB2-416E99475DDA}"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时间不够就不要这张，提一嘴就好了</a:t>
            </a:r>
            <a:endParaRPr lang="zh-CN" altLang="en-US" dirty="0"/>
          </a:p>
        </p:txBody>
      </p:sp>
      <p:sp>
        <p:nvSpPr>
          <p:cNvPr id="4" name="灯片编号占位符 3"/>
          <p:cNvSpPr>
            <a:spLocks noGrp="1"/>
          </p:cNvSpPr>
          <p:nvPr>
            <p:ph type="sldNum" sz="quarter" idx="5"/>
          </p:nvPr>
        </p:nvSpPr>
        <p:spPr/>
        <p:txBody>
          <a:bodyPr/>
          <a:lstStyle/>
          <a:p>
            <a:fld id="{F24F3A8D-7EA1-405C-AAB2-416E99475DDA}"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可以具体放一下</a:t>
            </a:r>
            <a:r>
              <a:rPr lang="en-US" altLang="zh-CN" dirty="0"/>
              <a:t>Rosie</a:t>
            </a:r>
            <a:r>
              <a:rPr lang="zh-CN" altLang="en-US" dirty="0"/>
              <a:t>的截图、怎么输入位点</a:t>
            </a:r>
            <a:endParaRPr lang="zh-CN" altLang="en-US" dirty="0"/>
          </a:p>
        </p:txBody>
      </p:sp>
      <p:sp>
        <p:nvSpPr>
          <p:cNvPr id="4" name="灯片编号占位符 3"/>
          <p:cNvSpPr>
            <a:spLocks noGrp="1"/>
          </p:cNvSpPr>
          <p:nvPr>
            <p:ph type="sldNum" sz="quarter" idx="5"/>
          </p:nvPr>
        </p:nvSpPr>
        <p:spPr/>
        <p:txBody>
          <a:bodyPr/>
          <a:lstStyle/>
          <a:p>
            <a:fld id="{F24F3A8D-7EA1-405C-AAB2-416E99475DDA}"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这一页放一个</a:t>
            </a:r>
            <a:r>
              <a:rPr lang="en-US" altLang="zh-CN" dirty="0"/>
              <a:t>Rosie</a:t>
            </a:r>
            <a:r>
              <a:rPr lang="zh-CN" altLang="en-US" dirty="0"/>
              <a:t>跑出来的结果，可以大概讲一下稳定性</a:t>
            </a:r>
            <a:r>
              <a:rPr lang="en-US" altLang="zh-CN" dirty="0"/>
              <a:t>-1</a:t>
            </a:r>
            <a:r>
              <a:rPr lang="zh-CN" altLang="en-US" dirty="0"/>
              <a:t>是怎么来的，然后我们基于原序列跑单点突变</a:t>
            </a:r>
            <a:endParaRPr lang="zh-CN" altLang="en-US" dirty="0"/>
          </a:p>
        </p:txBody>
      </p:sp>
      <p:sp>
        <p:nvSpPr>
          <p:cNvPr id="4" name="灯片编号占位符 3"/>
          <p:cNvSpPr>
            <a:spLocks noGrp="1"/>
          </p:cNvSpPr>
          <p:nvPr>
            <p:ph type="sldNum" sz="quarter" idx="5"/>
          </p:nvPr>
        </p:nvSpPr>
        <p:spPr/>
        <p:txBody>
          <a:bodyPr/>
          <a:lstStyle/>
          <a:p>
            <a:fld id="{F24F3A8D-7EA1-405C-AAB2-416E99475DDA}"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放得分最高的和最低的蛋白结构的力（学姐会给的）</a:t>
            </a:r>
            <a:endParaRPr lang="zh-CN" altLang="en-US" dirty="0"/>
          </a:p>
        </p:txBody>
      </p:sp>
      <p:sp>
        <p:nvSpPr>
          <p:cNvPr id="4" name="灯片编号占位符 3"/>
          <p:cNvSpPr>
            <a:spLocks noGrp="1"/>
          </p:cNvSpPr>
          <p:nvPr>
            <p:ph type="sldNum" sz="quarter" idx="5"/>
          </p:nvPr>
        </p:nvSpPr>
        <p:spPr/>
        <p:txBody>
          <a:bodyPr/>
          <a:lstStyle/>
          <a:p>
            <a:fld id="{F24F3A8D-7EA1-405C-AAB2-416E99475DDA}"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棍棍的动图（学姐给）、和空腔（</a:t>
            </a:r>
            <a:r>
              <a:rPr lang="en-US" altLang="zh-CN" dirty="0" err="1"/>
              <a:t>pymol</a:t>
            </a:r>
            <a:r>
              <a:rPr lang="zh-CN" altLang="en-US" dirty="0"/>
              <a:t>和</a:t>
            </a:r>
            <a:r>
              <a:rPr lang="en-US" altLang="zh-CN" dirty="0" err="1"/>
              <a:t>yasara</a:t>
            </a:r>
            <a:r>
              <a:rPr lang="zh-CN" altLang="en-US" dirty="0"/>
              <a:t>都能做动图，我们自己做）放两张动图</a:t>
            </a:r>
            <a:endParaRPr lang="zh-CN" altLang="en-US" dirty="0"/>
          </a:p>
        </p:txBody>
      </p:sp>
      <p:sp>
        <p:nvSpPr>
          <p:cNvPr id="4" name="灯片编号占位符 3"/>
          <p:cNvSpPr>
            <a:spLocks noGrp="1"/>
          </p:cNvSpPr>
          <p:nvPr>
            <p:ph type="sldNum" sz="quarter" idx="5"/>
          </p:nvPr>
        </p:nvSpPr>
        <p:spPr/>
        <p:txBody>
          <a:bodyPr/>
          <a:lstStyle/>
          <a:p>
            <a:fld id="{F24F3A8D-7EA1-405C-AAB2-416E99475DDA}"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放得分最高的和最低的蛋白结构的力（学姐会给的）</a:t>
            </a:r>
            <a:endParaRPr lang="zh-CN" altLang="en-US" dirty="0"/>
          </a:p>
        </p:txBody>
      </p:sp>
      <p:sp>
        <p:nvSpPr>
          <p:cNvPr id="4" name="灯片编号占位符 3"/>
          <p:cNvSpPr>
            <a:spLocks noGrp="1"/>
          </p:cNvSpPr>
          <p:nvPr>
            <p:ph type="sldNum" sz="quarter" idx="5"/>
          </p:nvPr>
        </p:nvSpPr>
        <p:spPr/>
        <p:txBody>
          <a:bodyPr/>
          <a:lstStyle/>
          <a:p>
            <a:fld id="{F24F3A8D-7EA1-405C-AAB2-416E99475DDA}"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放大家的心得体会心路历程、时间不够这个可以讲我们的前期尝试</a:t>
            </a:r>
            <a:endParaRPr lang="zh-CN" altLang="en-US" dirty="0"/>
          </a:p>
        </p:txBody>
      </p:sp>
      <p:sp>
        <p:nvSpPr>
          <p:cNvPr id="4" name="灯片编号占位符 3"/>
          <p:cNvSpPr>
            <a:spLocks noGrp="1"/>
          </p:cNvSpPr>
          <p:nvPr>
            <p:ph type="sldNum" sz="quarter" idx="5"/>
          </p:nvPr>
        </p:nvSpPr>
        <p:spPr/>
        <p:txBody>
          <a:bodyPr/>
          <a:lstStyle/>
          <a:p>
            <a:fld id="{F24F3A8D-7EA1-405C-AAB2-416E99475DDA}"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5" Type="http://schemas.openxmlformats.org/officeDocument/2006/relationships/tags" Target="../tags/tag51.xml"/><Relationship Id="rId4" Type="http://schemas.openxmlformats.org/officeDocument/2006/relationships/tags" Target="../tags/tag50.xml"/><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6" Type="http://schemas.openxmlformats.org/officeDocument/2006/relationships/tags" Target="../tags/tag56.xml"/><Relationship Id="rId5" Type="http://schemas.openxmlformats.org/officeDocument/2006/relationships/tags" Target="../tags/tag55.xml"/><Relationship Id="rId4" Type="http://schemas.openxmlformats.org/officeDocument/2006/relationships/tags" Target="../tags/tag54.xml"/><Relationship Id="rId3" Type="http://schemas.openxmlformats.org/officeDocument/2006/relationships/tags" Target="../tags/tag53.xml"/><Relationship Id="rId2" Type="http://schemas.openxmlformats.org/officeDocument/2006/relationships/tags" Target="../tags/tag52.xm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6" Type="http://schemas.openxmlformats.org/officeDocument/2006/relationships/tags" Target="../tags/tag10.xml"/><Relationship Id="rId5" Type="http://schemas.openxmlformats.org/officeDocument/2006/relationships/tags" Target="../tags/tag9.xml"/><Relationship Id="rId4" Type="http://schemas.openxmlformats.org/officeDocument/2006/relationships/tags" Target="../tags/tag8.xml"/><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6" Type="http://schemas.openxmlformats.org/officeDocument/2006/relationships/tags" Target="../tags/tag15.xml"/><Relationship Id="rId5" Type="http://schemas.openxmlformats.org/officeDocument/2006/relationships/tags" Target="../tags/tag14.xml"/><Relationship Id="rId4" Type="http://schemas.openxmlformats.org/officeDocument/2006/relationships/tags" Target="../tags/tag13.xml"/><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7" Type="http://schemas.openxmlformats.org/officeDocument/2006/relationships/tags" Target="../tags/tag21.xml"/><Relationship Id="rId6" Type="http://schemas.openxmlformats.org/officeDocument/2006/relationships/tags" Target="../tags/tag20.xml"/><Relationship Id="rId5" Type="http://schemas.openxmlformats.org/officeDocument/2006/relationships/tags" Target="../tags/tag19.xml"/><Relationship Id="rId4" Type="http://schemas.openxmlformats.org/officeDocument/2006/relationships/tags" Target="../tags/tag18.xml"/><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9" Type="http://schemas.openxmlformats.org/officeDocument/2006/relationships/tags" Target="../tags/tag29.xml"/><Relationship Id="rId8" Type="http://schemas.openxmlformats.org/officeDocument/2006/relationships/tags" Target="../tags/tag28.xml"/><Relationship Id="rId7" Type="http://schemas.openxmlformats.org/officeDocument/2006/relationships/tags" Target="../tags/tag27.xml"/><Relationship Id="rId6" Type="http://schemas.openxmlformats.org/officeDocument/2006/relationships/tags" Target="../tags/tag26.xml"/><Relationship Id="rId5" Type="http://schemas.openxmlformats.org/officeDocument/2006/relationships/tags" Target="../tags/tag25.xml"/><Relationship Id="rId4" Type="http://schemas.openxmlformats.org/officeDocument/2006/relationships/tags" Target="../tags/tag24.xml"/><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5" Type="http://schemas.openxmlformats.org/officeDocument/2006/relationships/tags" Target="../tags/tag33.xml"/><Relationship Id="rId4" Type="http://schemas.openxmlformats.org/officeDocument/2006/relationships/tags" Target="../tags/tag32.xml"/><Relationship Id="rId3" Type="http://schemas.openxmlformats.org/officeDocument/2006/relationships/tags" Target="../tags/tag31.xml"/><Relationship Id="rId2" Type="http://schemas.openxmlformats.org/officeDocument/2006/relationships/tags" Target="../tags/tag30.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tags" Target="../tags/tag36.xml"/><Relationship Id="rId3" Type="http://schemas.openxmlformats.org/officeDocument/2006/relationships/tags" Target="../tags/tag35.xml"/><Relationship Id="rId2" Type="http://schemas.openxmlformats.org/officeDocument/2006/relationships/tags" Target="../tags/tag34.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7" Type="http://schemas.openxmlformats.org/officeDocument/2006/relationships/tags" Target="../tags/tag42.xml"/><Relationship Id="rId6" Type="http://schemas.openxmlformats.org/officeDocument/2006/relationships/tags" Target="../tags/tag41.xml"/><Relationship Id="rId5" Type="http://schemas.openxmlformats.org/officeDocument/2006/relationships/tags" Target="../tags/tag40.xml"/><Relationship Id="rId4" Type="http://schemas.openxmlformats.org/officeDocument/2006/relationships/tags" Target="../tags/tag39.xml"/><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6" Type="http://schemas.openxmlformats.org/officeDocument/2006/relationships/tags" Target="../tags/tag47.xml"/><Relationship Id="rId5" Type="http://schemas.openxmlformats.org/officeDocument/2006/relationships/tags" Target="../tags/tag46.xml"/><Relationship Id="rId4" Type="http://schemas.openxmlformats.org/officeDocument/2006/relationships/tags" Target="../tags/tag45.xml"/><Relationship Id="rId3" Type="http://schemas.openxmlformats.org/officeDocument/2006/relationships/tags" Target="../tags/tag44.xml"/><Relationship Id="rId2" Type="http://schemas.openxmlformats.org/officeDocument/2006/relationships/tags" Target="../tags/tag43.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2"/>
            </p:custDataLst>
          </p:nvPr>
        </p:nvSpPr>
        <p:spPr>
          <a:xfrm>
            <a:off x="1198800" y="914400"/>
            <a:ext cx="9799200" cy="2570400"/>
          </a:xfrm>
        </p:spPr>
        <p:txBody>
          <a:bodyPr lIns="90000" tIns="46800" rIns="90000" bIns="46800" anchor="b" anchorCtr="0">
            <a:normAutofit/>
          </a:bodyPr>
          <a:lstStyle>
            <a:lvl1pPr algn="ctr">
              <a:defRPr sz="6000"/>
            </a:lvl1pPr>
          </a:lstStyle>
          <a:p>
            <a:r>
              <a:rPr lang="zh-CN" altLang="en-US" dirty="0"/>
              <a:t>单击此处编辑标题</a:t>
            </a:r>
            <a:endParaRPr lang="zh-CN" altLang="en-US" dirty="0"/>
          </a:p>
        </p:txBody>
      </p:sp>
      <p:sp>
        <p:nvSpPr>
          <p:cNvPr id="3" name="副标题 2"/>
          <p:cNvSpPr>
            <a:spLocks noGrp="1"/>
          </p:cNvSpPr>
          <p:nvPr>
            <p:ph type="subTitle" idx="1" hasCustomPrompt="1"/>
            <p:custDataLst>
              <p:tags r:id="rId3"/>
            </p:custDataLst>
          </p:nvPr>
        </p:nvSpPr>
        <p:spPr>
          <a:xfrm>
            <a:off x="1198800" y="3560400"/>
            <a:ext cx="9799200" cy="1472400"/>
          </a:xfrm>
        </p:spPr>
        <p:txBody>
          <a:bodyPr lIns="90000" tIns="46800" rIns="90000" bIns="46800">
            <a:normAutofit/>
          </a:bodyPr>
          <a:lstStyle>
            <a:lvl1pPr marL="0" indent="0" algn="ctr">
              <a:lnSpc>
                <a:spcPct val="110000"/>
              </a:lnSpc>
              <a:buNone/>
              <a:defRPr sz="2400" spc="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endParaRPr lang="zh-CN" altLang="en-US" dirty="0"/>
          </a:p>
        </p:txBody>
      </p:sp>
      <p:sp>
        <p:nvSpPr>
          <p:cNvPr id="16" name="日期占位符 15"/>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5"/>
            </p:custDataLst>
          </p:nvPr>
        </p:nvSpPr>
        <p:spPr/>
        <p:txBody>
          <a:bodyPr/>
          <a:lstStyle/>
          <a:p>
            <a:endParaRPr lang="zh-CN" altLang="en-US" dirty="0"/>
          </a:p>
        </p:txBody>
      </p:sp>
      <p:sp>
        <p:nvSpPr>
          <p:cNvPr id="18" name="灯片编号占位符 17"/>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608400" y="774000"/>
            <a:ext cx="10972800" cy="5482800"/>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2" name="标题 1"/>
          <p:cNvSpPr>
            <a:spLocks noGrp="1"/>
          </p:cNvSpPr>
          <p:nvPr>
            <p:ph type="title" hasCustomPrompt="1"/>
            <p:custDataLst>
              <p:tags r:id="rId5"/>
            </p:custDataLst>
          </p:nvPr>
        </p:nvSpPr>
        <p:spPr>
          <a:xfrm>
            <a:off x="1198800" y="2484000"/>
            <a:ext cx="9799200" cy="1018800"/>
          </a:xfrm>
        </p:spPr>
        <p:txBody>
          <a:bodyPr vert="horz" lIns="90000" tIns="46800" rIns="90000" bIns="46800" rtlCol="0" anchor="t" anchorCtr="0">
            <a:normAutofit/>
          </a:bodyPr>
          <a:lstStyle>
            <a:lvl1pPr algn="ctr">
              <a:defRPr sz="6000"/>
            </a:lvl1pPr>
          </a:lstStyle>
          <a:p>
            <a:pPr lvl="0"/>
            <a:r>
              <a:rPr lang="zh-CN" altLang="en-US"/>
              <a:t>单击此处编辑标题</a:t>
            </a:r>
            <a:endParaRPr lang="zh-CN" altLang="en-US"/>
          </a:p>
        </p:txBody>
      </p:sp>
      <p:sp>
        <p:nvSpPr>
          <p:cNvPr id="7" name="文本占位符 6"/>
          <p:cNvSpPr>
            <a:spLocks noGrp="1"/>
          </p:cNvSpPr>
          <p:nvPr>
            <p:ph type="body" sz="quarter" idx="13"/>
            <p:custDataLst>
              <p:tags r:id="rId6"/>
            </p:custDataLst>
          </p:nvPr>
        </p:nvSpPr>
        <p:spPr>
          <a:xfrm>
            <a:off x="1198800" y="3560400"/>
            <a:ext cx="9799200" cy="471600"/>
          </a:xfrm>
        </p:spPr>
        <p:txBody>
          <a:bodyPr lIns="90000" tIns="46800" rIns="90000" bIns="46800">
            <a:normAutofit/>
          </a:bodyPr>
          <a:lstStyle>
            <a:lvl1pPr algn="ctr">
              <a:lnSpc>
                <a:spcPct val="110000"/>
              </a:lnSpc>
              <a:buNone/>
              <a:defRPr sz="2400" spc="200"/>
            </a:lvl1pPr>
          </a:lstStyle>
          <a:p>
            <a:pPr lvl="0"/>
            <a:r>
              <a:rPr lang="zh-CN" altLang="en-US" dirty="0"/>
              <a:t>单击此处编辑母版文本样式</a:t>
            </a:r>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endParaRPr lang="zh-CN" altLang="en-US"/>
          </a:p>
        </p:txBody>
      </p:sp>
      <p:sp>
        <p:nvSpPr>
          <p:cNvPr id="3" name="内容占位符 2"/>
          <p:cNvSpPr>
            <a:spLocks noGrp="1"/>
          </p:cNvSpPr>
          <p:nvPr>
            <p:ph idx="1"/>
            <p:custDataLst>
              <p:tags r:id="rId3"/>
            </p:custDataLst>
          </p:nvPr>
        </p:nvSpPr>
        <p:spPr>
          <a:xfrm>
            <a:off x="608400" y="1490400"/>
            <a:ext cx="10969200" cy="4759200"/>
          </a:xfrm>
        </p:spPr>
        <p:txBody>
          <a:bodyPr vert="horz" lIns="90000" tIns="46800" rIns="90000" bIns="4680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1990800" y="3848400"/>
            <a:ext cx="7768800" cy="766800"/>
          </a:xfrm>
        </p:spPr>
        <p:txBody>
          <a:bodyPr lIns="90000" tIns="46800" rIns="90000" bIns="46800" anchor="b" anchorCtr="0">
            <a:normAutofit/>
          </a:bodyPr>
          <a:lstStyle>
            <a:lvl1pPr>
              <a:defRPr sz="4400"/>
            </a:lvl1pPr>
          </a:lstStyle>
          <a:p>
            <a:r>
              <a:rPr lang="zh-CN" altLang="en-US" dirty="0"/>
              <a:t>单击此处编辑标题</a:t>
            </a:r>
            <a:endParaRPr lang="zh-CN" altLang="en-US" dirty="0"/>
          </a:p>
        </p:txBody>
      </p:sp>
      <p:sp>
        <p:nvSpPr>
          <p:cNvPr id="3" name="文本占位符 2"/>
          <p:cNvSpPr>
            <a:spLocks noGrp="1"/>
          </p:cNvSpPr>
          <p:nvPr>
            <p:ph type="body" idx="1" hasCustomPrompt="1"/>
            <p:custDataLst>
              <p:tags r:id="rId3"/>
            </p:custDataLst>
          </p:nvPr>
        </p:nvSpPr>
        <p:spPr>
          <a:xfrm>
            <a:off x="1990800" y="4615200"/>
            <a:ext cx="7768800" cy="867600"/>
          </a:xfrm>
        </p:spPr>
        <p:txBody>
          <a:bodyPr lIns="90000" tIns="46800" rIns="90000" bIns="46800">
            <a:normAutofit/>
          </a:bodyPr>
          <a:lstStyle>
            <a:lvl1pPr marL="0" indent="0">
              <a:buNone/>
              <a:defRPr sz="1800">
                <a:solidFill>
                  <a:schemeClr val="tx1">
                    <a:lumMod val="65000"/>
                    <a:lumOff val="35000"/>
                  </a:schemeClr>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endParaRPr lang="zh-CN" altLang="en-US"/>
          </a:p>
        </p:txBody>
      </p:sp>
      <p:sp>
        <p:nvSpPr>
          <p:cNvPr id="3" name="内容占位符 2"/>
          <p:cNvSpPr>
            <a:spLocks noGrp="1"/>
          </p:cNvSpPr>
          <p:nvPr>
            <p:ph sz="half" idx="1"/>
            <p:custDataLst>
              <p:tags r:id="rId3"/>
            </p:custDataLst>
          </p:nvPr>
        </p:nvSpPr>
        <p:spPr>
          <a:xfrm>
            <a:off x="608400" y="1501200"/>
            <a:ext cx="5176800" cy="4748400"/>
          </a:xfrm>
        </p:spPr>
        <p:txBody>
          <a:bodyPr vert="horz" lIns="90000" tIns="46800" rIns="90000" bIns="4680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custDataLst>
              <p:tags r:id="rId4"/>
            </p:custDataLst>
          </p:nvPr>
        </p:nvSpPr>
        <p:spPr>
          <a:xfrm>
            <a:off x="6411600" y="1501200"/>
            <a:ext cx="5176800" cy="4748400"/>
          </a:xfrm>
        </p:spPr>
        <p:txBody>
          <a:bodyPr lIns="90000" tIns="46800" rIns="90000" bIns="4680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endParaRPr lang="zh-CN" altLang="en-US"/>
          </a:p>
        </p:txBody>
      </p:sp>
      <p:sp>
        <p:nvSpPr>
          <p:cNvPr id="3" name="文本占位符 2"/>
          <p:cNvSpPr>
            <a:spLocks noGrp="1"/>
          </p:cNvSpPr>
          <p:nvPr>
            <p:ph type="body" idx="1" hasCustomPrompt="1"/>
            <p:custDataLst>
              <p:tags r:id="rId3"/>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08400" y="1854000"/>
            <a:ext cx="5342400" cy="4395600"/>
          </a:xfrm>
        </p:spPr>
        <p:txBody>
          <a:bodyPr vert="horz" lIns="101600" tIns="0" rIns="82550" bIns="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custDataLst>
              <p:tags r:id="rId5"/>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单击此处编辑文本</a:t>
            </a:r>
            <a:endParaRPr lang="zh-CN" altLang="en-US"/>
          </a:p>
        </p:txBody>
      </p:sp>
      <p:sp>
        <p:nvSpPr>
          <p:cNvPr id="6" name="内容占位符 5"/>
          <p:cNvSpPr>
            <a:spLocks noGrp="1"/>
          </p:cNvSpPr>
          <p:nvPr>
            <p:ph sz="quarter" idx="4"/>
            <p:custDataLst>
              <p:tags r:id="rId6"/>
            </p:custDataLst>
          </p:nvPr>
        </p:nvSpPr>
        <p:spPr>
          <a:xfrm>
            <a:off x="6235750" y="1854000"/>
            <a:ext cx="5342400" cy="4395600"/>
          </a:xfrm>
        </p:spPr>
        <p:txBody>
          <a:bodyPr vert="horz" lIns="101600" tIns="0" rIns="82550" bIns="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endParaRPr lang="zh-CN" altLang="en-US"/>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2"/>
            </p:custDataLst>
          </p:nvPr>
        </p:nvSpPr>
        <p:spPr>
          <a:xfrm>
            <a:off x="608400" y="1555200"/>
            <a:ext cx="5233077" cy="4608000"/>
          </a:xfrm>
        </p:spPr>
        <p:txBody>
          <a:bodyPr vert="horz" lIns="90000" tIns="46800" rIns="90000" bIns="46800" rtlCol="0">
            <a:normAutofit/>
          </a:bodyPr>
          <a:lstStyle>
            <a:lvl1pPr>
              <a:buNone/>
              <a:defRPr sz="1600"/>
            </a:lvl1pPr>
          </a:lstStyle>
          <a:p>
            <a:pPr lvl="0"/>
            <a:endParaRPr lang="zh-CN" altLang="en-US"/>
          </a:p>
        </p:txBody>
      </p:sp>
      <p:sp>
        <p:nvSpPr>
          <p:cNvPr id="4" name="文本占位符 3"/>
          <p:cNvSpPr>
            <a:spLocks noGrp="1"/>
          </p:cNvSpPr>
          <p:nvPr>
            <p:ph type="body" sz="half" idx="2"/>
            <p:custDataLst>
              <p:tags r:id="rId3"/>
            </p:custDataLst>
          </p:nvPr>
        </p:nvSpPr>
        <p:spPr>
          <a:xfrm>
            <a:off x="6350400" y="1555200"/>
            <a:ext cx="5227200" cy="4608000"/>
          </a:xfrm>
        </p:spPr>
        <p:txBody>
          <a:bodyPr vert="horz" lIns="90000" tIns="46800" rIns="90000" bIns="46800" rtlCol="0">
            <a:normAutofit/>
          </a:bodyPr>
          <a:lstStyle>
            <a:lvl1pPr>
              <a:buNone/>
              <a:defRPr sz="1600"/>
            </a:lvl1pPr>
          </a:lstStyle>
          <a:p>
            <a:pPr lvl="0"/>
            <a:r>
              <a:rPr lang="zh-CN" altLang="en-US"/>
              <a:t>单击此处编辑母版文本样式</a:t>
            </a:r>
            <a:endParaRPr lang="zh-CN" altLang="en-US"/>
          </a:p>
        </p:txBody>
      </p:sp>
      <p:sp>
        <p:nvSpPr>
          <p:cNvPr id="5" name="日期占位符 4"/>
          <p:cNvSpPr>
            <a:spLocks noGrp="1"/>
          </p:cNvSpPr>
          <p:nvPr>
            <p:ph type="dt" sz="half" idx="10"/>
            <p:custDataLst>
              <p:tags r:id="rId4"/>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5"/>
            </p:custDataLst>
          </p:nvPr>
        </p:nvSpPr>
        <p:spPr/>
        <p:txBody>
          <a:bodyPr/>
          <a:lstStyle/>
          <a:p>
            <a:endParaRPr lang="zh-CN" altLang="en-US" dirty="0"/>
          </a:p>
        </p:txBody>
      </p:sp>
      <p:sp>
        <p:nvSpPr>
          <p:cNvPr id="7" name="灯片编号占位符 6"/>
          <p:cNvSpPr>
            <a:spLocks noGrp="1"/>
          </p:cNvSpPr>
          <p:nvPr>
            <p:ph type="sldNum" sz="quarter" idx="12"/>
            <p:custDataLst>
              <p:tags r:id="rId6"/>
            </p:custDataLst>
          </p:nvPr>
        </p:nvSpPr>
        <p:spPr/>
        <p:txBody>
          <a:bodyPr/>
          <a:lstStyle/>
          <a:p>
            <a:fld id="{FABC47A4-756D-490B-A52F-7D9E2C9FC05F}" type="slidenum">
              <a:rPr lang="zh-CN" altLang="en-US" smtClean="0"/>
            </a:fld>
            <a:endParaRPr lang="zh-CN" altLang="en-US"/>
          </a:p>
        </p:txBody>
      </p:sp>
      <p:sp>
        <p:nvSpPr>
          <p:cNvPr id="9" name="标题 8"/>
          <p:cNvSpPr>
            <a:spLocks noGrp="1"/>
          </p:cNvSpPr>
          <p:nvPr>
            <p:ph type="title"/>
            <p:custDataLst>
              <p:tags r:id="rId7"/>
            </p:custDataLst>
          </p:nvPr>
        </p:nvSpPr>
        <p:spPr/>
        <p:txBody>
          <a:bodyPr/>
          <a:lstStyle/>
          <a:p>
            <a:r>
              <a:rPr lang="zh-CN" altLang="en-US"/>
              <a:t>单击此处编辑母版标题样式</a:t>
            </a:r>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2"/>
            </p:custDataLst>
          </p:nvPr>
        </p:nvSpPr>
        <p:spPr>
          <a:xfrm>
            <a:off x="10234800" y="914400"/>
            <a:ext cx="1044000" cy="5029200"/>
          </a:xfrm>
        </p:spPr>
        <p:txBody>
          <a:bodyPr vert="eaVert" lIns="90000" tIns="46800" rIns="90000" bIns="46800" rtlCol="0" anchor="ctr" anchorCtr="0">
            <a:normAutofit/>
          </a:bodyPr>
          <a:lstStyle>
            <a:lvl1pPr>
              <a:buNone/>
              <a:defRPr sz="2800"/>
            </a:lvl1pPr>
          </a:lstStyle>
          <a:p>
            <a:pPr lvl="0"/>
            <a:r>
              <a:rPr lang="zh-CN" altLang="en-US"/>
              <a:t>单击此处编辑标题</a:t>
            </a:r>
            <a:endParaRPr lang="zh-CN" altLang="en-US"/>
          </a:p>
        </p:txBody>
      </p:sp>
      <p:sp>
        <p:nvSpPr>
          <p:cNvPr id="3" name="竖排文字占位符 2"/>
          <p:cNvSpPr>
            <a:spLocks noGrp="1"/>
          </p:cNvSpPr>
          <p:nvPr>
            <p:ph type="body" orient="vert" idx="1"/>
            <p:custDataLst>
              <p:tags r:id="rId3"/>
            </p:custDataLst>
          </p:nvPr>
        </p:nvSpPr>
        <p:spPr>
          <a:xfrm>
            <a:off x="914400" y="914400"/>
            <a:ext cx="9169200" cy="5029200"/>
          </a:xfrm>
        </p:spPr>
        <p:txBody>
          <a:bodyPr vert="eaVert" lIns="46800" tIns="46800" rIns="46800" bIns="46800"/>
          <a:lstStyle>
            <a:lvl1pPr marL="228600" indent="-228600">
              <a:spcAft>
                <a:spcPts val="1000"/>
              </a:spcAft>
              <a:defRPr spc="300"/>
            </a:lvl1pPr>
            <a:lvl2pPr marL="685800" indent="-228600">
              <a:defRPr spc="300"/>
            </a:lvl2pPr>
            <a:lvl3pPr marL="1143000" indent="-228600">
              <a:defRPr spc="300"/>
            </a:lvl3pPr>
            <a:lvl4pPr marL="1600200" indent="-228600">
              <a:defRPr spc="300"/>
            </a:lvl4pPr>
            <a:lvl5pPr marL="2057400" indent="-228600">
              <a:defRPr spc="300"/>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8" Type="http://schemas.openxmlformats.org/officeDocument/2006/relationships/theme" Target="../theme/theme1.xml"/><Relationship Id="rId17" Type="http://schemas.openxmlformats.org/officeDocument/2006/relationships/tags" Target="../tags/tag62.xml"/><Relationship Id="rId16" Type="http://schemas.openxmlformats.org/officeDocument/2006/relationships/tags" Target="../tags/tag61.xml"/><Relationship Id="rId15" Type="http://schemas.openxmlformats.org/officeDocument/2006/relationships/tags" Target="../tags/tag60.xml"/><Relationship Id="rId14" Type="http://schemas.openxmlformats.org/officeDocument/2006/relationships/tags" Target="../tags/tag59.xml"/><Relationship Id="rId13" Type="http://schemas.openxmlformats.org/officeDocument/2006/relationships/tags" Target="../tags/tag58.xml"/><Relationship Id="rId12" Type="http://schemas.openxmlformats.org/officeDocument/2006/relationships/tags" Target="../tags/tag57.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custDataLst>
              <p:tags r:id="rId12"/>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3"/>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14"/>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15"/>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16"/>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defRPr>
            </a:lvl1pPr>
          </a:lstStyle>
          <a:p>
            <a:fld id="{49AE70B2-8BF9-45C0-BB95-33D1B9D3A854}" type="slidenum">
              <a:rPr lang="zh-CN" altLang="en-US" smtClean="0"/>
            </a:fld>
            <a:endParaRPr lang="zh-CN" altLang="en-US" dirty="0"/>
          </a:p>
        </p:txBody>
      </p:sp>
    </p:spTree>
    <p:custDataLst>
      <p:tags r:id="rId17"/>
    </p:custData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comments" Target="../comments/comment1.xml"/><Relationship Id="rId7" Type="http://schemas.openxmlformats.org/officeDocument/2006/relationships/slideLayout" Target="../slideLayouts/slideLayout1.xml"/><Relationship Id="rId6" Type="http://schemas.openxmlformats.org/officeDocument/2006/relationships/tags" Target="../tags/tag66.xml"/><Relationship Id="rId5" Type="http://schemas.openxmlformats.org/officeDocument/2006/relationships/tags" Target="../tags/tag65.xml"/><Relationship Id="rId4" Type="http://schemas.openxmlformats.org/officeDocument/2006/relationships/tags" Target="../tags/tag64.xml"/><Relationship Id="rId3" Type="http://schemas.openxmlformats.org/officeDocument/2006/relationships/tags" Target="../tags/tag63.xml"/><Relationship Id="rId2" Type="http://schemas.openxmlformats.org/officeDocument/2006/relationships/image" Target="../media/image2.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tags" Target="../tags/tag76.xml"/><Relationship Id="rId2" Type="http://schemas.openxmlformats.org/officeDocument/2006/relationships/image" Target="../media/image2.png"/><Relationship Id="rId1" Type="http://schemas.openxmlformats.org/officeDocument/2006/relationships/image" Target="../media/image18.jpeg"/></Relationships>
</file>

<file path=ppt/slides/_rels/slide11.xml.rels><?xml version="1.0" encoding="UTF-8" standalone="yes"?>
<Relationships xmlns="http://schemas.openxmlformats.org/package/2006/relationships"><Relationship Id="rId6" Type="http://schemas.openxmlformats.org/officeDocument/2006/relationships/notesSlide" Target="../notesSlides/notesSlide5.xml"/><Relationship Id="rId5" Type="http://schemas.openxmlformats.org/officeDocument/2006/relationships/slideLayout" Target="../slideLayouts/slideLayout1.xml"/><Relationship Id="rId4" Type="http://schemas.openxmlformats.org/officeDocument/2006/relationships/tags" Target="../tags/tag77.xml"/><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image" Target="../media/image6.png"/></Relationships>
</file>

<file path=ppt/slides/_rels/slide12.xml.rels><?xml version="1.0" encoding="UTF-8" standalone="yes"?>
<Relationships xmlns="http://schemas.openxmlformats.org/package/2006/relationships"><Relationship Id="rId7" Type="http://schemas.openxmlformats.org/officeDocument/2006/relationships/notesSlide" Target="../notesSlides/notesSlide6.xml"/><Relationship Id="rId6" Type="http://schemas.openxmlformats.org/officeDocument/2006/relationships/slideLayout" Target="../slideLayouts/slideLayout1.xml"/><Relationship Id="rId5" Type="http://schemas.openxmlformats.org/officeDocument/2006/relationships/tags" Target="../tags/tag78.xml"/><Relationship Id="rId4" Type="http://schemas.openxmlformats.org/officeDocument/2006/relationships/image" Target="../media/image24.png"/><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image" Target="../media/image21.png"/></Relationships>
</file>

<file path=ppt/slides/_rels/slide13.xml.rels><?xml version="1.0" encoding="UTF-8" standalone="yes"?>
<Relationships xmlns="http://schemas.openxmlformats.org/package/2006/relationships"><Relationship Id="rId5" Type="http://schemas.openxmlformats.org/officeDocument/2006/relationships/notesSlide" Target="../notesSlides/notesSlide7.xml"/><Relationship Id="rId4" Type="http://schemas.openxmlformats.org/officeDocument/2006/relationships/slideLayout" Target="../slideLayouts/slideLayout1.xml"/><Relationship Id="rId3" Type="http://schemas.openxmlformats.org/officeDocument/2006/relationships/tags" Target="../tags/tag79.xml"/><Relationship Id="rId2" Type="http://schemas.openxmlformats.org/officeDocument/2006/relationships/image" Target="../media/image26.png"/><Relationship Id="rId1" Type="http://schemas.openxmlformats.org/officeDocument/2006/relationships/image" Target="../media/image25.png"/></Relationships>
</file>

<file path=ppt/slides/_rels/slide14.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tags" Target="../tags/tag80.xml"/><Relationship Id="rId2" Type="http://schemas.openxmlformats.org/officeDocument/2006/relationships/image" Target="../media/image2.png"/><Relationship Id="rId1" Type="http://schemas.openxmlformats.org/officeDocument/2006/relationships/image" Target="../media/image27.jpeg"/></Relationships>
</file>

<file path=ppt/slides/_rels/slide15.xml.rels><?xml version="1.0" encoding="UTF-8" standalone="yes"?>
<Relationships xmlns="http://schemas.openxmlformats.org/package/2006/relationships"><Relationship Id="rId9" Type="http://schemas.openxmlformats.org/officeDocument/2006/relationships/image" Target="../media/image35.png"/><Relationship Id="rId8" Type="http://schemas.openxmlformats.org/officeDocument/2006/relationships/image" Target="../media/image34.jpeg"/><Relationship Id="rId7" Type="http://schemas.openxmlformats.org/officeDocument/2006/relationships/image" Target="../media/image33.png"/><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 Id="rId3" Type="http://schemas.openxmlformats.org/officeDocument/2006/relationships/image" Target="../media/image29.png"/><Relationship Id="rId2" Type="http://schemas.openxmlformats.org/officeDocument/2006/relationships/image" Target="../media/image28.png"/><Relationship Id="rId12" Type="http://schemas.openxmlformats.org/officeDocument/2006/relationships/notesSlide" Target="../notesSlides/notesSlide8.xml"/><Relationship Id="rId11" Type="http://schemas.openxmlformats.org/officeDocument/2006/relationships/slideLayout" Target="../slideLayouts/slideLayout1.xml"/><Relationship Id="rId10" Type="http://schemas.openxmlformats.org/officeDocument/2006/relationships/tags" Target="../tags/tag81.xml"/><Relationship Id="rId1" Type="http://schemas.openxmlformats.org/officeDocument/2006/relationships/image" Target="../media/image6.png"/></Relationships>
</file>

<file path=ppt/slides/_rels/slide16.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tags" Target="../tags/tag82.xml"/><Relationship Id="rId2" Type="http://schemas.openxmlformats.org/officeDocument/2006/relationships/image" Target="../media/image2.png"/><Relationship Id="rId1" Type="http://schemas.openxmlformats.org/officeDocument/2006/relationships/image" Target="../media/image1.png"/></Relationships>
</file>

<file path=ppt/slides/_rels/slide2.xml.rels><?xml version="1.0" encoding="UTF-8" standalone="yes"?>
<Relationships xmlns="http://schemas.openxmlformats.org/package/2006/relationships"><Relationship Id="rId6" Type="http://schemas.openxmlformats.org/officeDocument/2006/relationships/comments" Target="../comments/comment2.xml"/><Relationship Id="rId5" Type="http://schemas.openxmlformats.org/officeDocument/2006/relationships/slideLayout" Target="../slideLayouts/slideLayout1.xml"/><Relationship Id="rId4" Type="http://schemas.openxmlformats.org/officeDocument/2006/relationships/tags" Target="../tags/tag67.xml"/><Relationship Id="rId3" Type="http://schemas.openxmlformats.org/officeDocument/2006/relationships/image" Target="../media/image4.jpeg"/><Relationship Id="rId2" Type="http://schemas.openxmlformats.org/officeDocument/2006/relationships/image" Target="../media/image2.png"/><Relationship Id="rId1" Type="http://schemas.openxmlformats.org/officeDocument/2006/relationships/image" Target="../media/image3.png"/></Relationships>
</file>

<file path=ppt/slides/_rels/slide3.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tags" Target="../tags/tag68.xml"/><Relationship Id="rId2" Type="http://schemas.openxmlformats.org/officeDocument/2006/relationships/image" Target="../media/image2.png"/><Relationship Id="rId1" Type="http://schemas.openxmlformats.org/officeDocument/2006/relationships/image" Target="../media/image5.jpeg"/></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xml"/><Relationship Id="rId2" Type="http://schemas.openxmlformats.org/officeDocument/2006/relationships/tags" Target="../tags/tag69.xml"/><Relationship Id="rId1" Type="http://schemas.openxmlformats.org/officeDocument/2006/relationships/image" Target="../media/image6.png"/></Relationships>
</file>

<file path=ppt/slides/_rels/slide5.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tags" Target="../tags/tag70.xml"/><Relationship Id="rId7" Type="http://schemas.openxmlformats.org/officeDocument/2006/relationships/image" Target="../media/image13.jpeg"/><Relationship Id="rId6" Type="http://schemas.openxmlformats.org/officeDocument/2006/relationships/image" Target="../media/image12.jpeg"/><Relationship Id="rId5" Type="http://schemas.openxmlformats.org/officeDocument/2006/relationships/image" Target="../media/image11.jpeg"/><Relationship Id="rId4" Type="http://schemas.openxmlformats.org/officeDocument/2006/relationships/image" Target="../media/image10.jpeg"/><Relationship Id="rId3" Type="http://schemas.openxmlformats.org/officeDocument/2006/relationships/image" Target="../media/image9.png"/><Relationship Id="rId2" Type="http://schemas.openxmlformats.org/officeDocument/2006/relationships/image" Target="../media/image8.jpeg"/><Relationship Id="rId10" Type="http://schemas.openxmlformats.org/officeDocument/2006/relationships/notesSlide" Target="../notesSlides/notesSlide2.xml"/><Relationship Id="rId1" Type="http://schemas.openxmlformats.org/officeDocument/2006/relationships/image" Target="../media/image7.png"/></Relationships>
</file>

<file path=ppt/slides/_rels/slide6.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tags" Target="../tags/tag72.xml"/><Relationship Id="rId3" Type="http://schemas.openxmlformats.org/officeDocument/2006/relationships/image" Target="../media/image2.png"/><Relationship Id="rId2" Type="http://schemas.openxmlformats.org/officeDocument/2006/relationships/image" Target="../media/image14.jpeg"/><Relationship Id="rId1" Type="http://schemas.openxmlformats.org/officeDocument/2006/relationships/tags" Target="../tags/tag71.xml"/></Relationships>
</file>

<file path=ppt/slides/_rels/slide7.xml.rels><?xml version="1.0" encoding="UTF-8" standalone="yes"?>
<Relationships xmlns="http://schemas.openxmlformats.org/package/2006/relationships"><Relationship Id="rId8" Type="http://schemas.openxmlformats.org/officeDocument/2006/relationships/comments" Target="../comments/comment3.xml"/><Relationship Id="rId7" Type="http://schemas.openxmlformats.org/officeDocument/2006/relationships/notesSlide" Target="../notesSlides/notesSlide3.xml"/><Relationship Id="rId6" Type="http://schemas.openxmlformats.org/officeDocument/2006/relationships/slideLayout" Target="../slideLayouts/slideLayout1.xml"/><Relationship Id="rId5" Type="http://schemas.openxmlformats.org/officeDocument/2006/relationships/tags" Target="../tags/tag73.xml"/><Relationship Id="rId4" Type="http://schemas.openxmlformats.org/officeDocument/2006/relationships/hyperlink" Target="https://r2.graylab.jhu.edu/" TargetMode="External"/><Relationship Id="rId3" Type="http://schemas.openxmlformats.org/officeDocument/2006/relationships/hyperlink" Target="http://graylab.jhu.edu/" TargetMode="External"/><Relationship Id="rId2" Type="http://schemas.openxmlformats.org/officeDocument/2006/relationships/image" Target="../media/image15.png"/><Relationship Id="rId1"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74.xml"/><Relationship Id="rId1" Type="http://schemas.openxmlformats.org/officeDocument/2006/relationships/image" Target="../media/image16.png"/></Relationships>
</file>

<file path=ppt/slides/_rels/slide9.xml.rels><?xml version="1.0" encoding="UTF-8" standalone="yes"?>
<Relationships xmlns="http://schemas.openxmlformats.org/package/2006/relationships"><Relationship Id="rId5" Type="http://schemas.openxmlformats.org/officeDocument/2006/relationships/comments" Target="../comments/comment4.xml"/><Relationship Id="rId4" Type="http://schemas.openxmlformats.org/officeDocument/2006/relationships/notesSlide" Target="../notesSlides/notesSlide4.xml"/><Relationship Id="rId3" Type="http://schemas.openxmlformats.org/officeDocument/2006/relationships/slideLayout" Target="../slideLayouts/slideLayout1.xml"/><Relationship Id="rId2" Type="http://schemas.openxmlformats.org/officeDocument/2006/relationships/tags" Target="../tags/tag75.xml"/><Relationship Id="rId1"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3" name="组合 62"/>
          <p:cNvGrpSpPr/>
          <p:nvPr/>
        </p:nvGrpSpPr>
        <p:grpSpPr>
          <a:xfrm rot="10800000">
            <a:off x="-28575" y="3744463"/>
            <a:ext cx="4737100" cy="5091168"/>
            <a:chOff x="8135783" y="-1669981"/>
            <a:chExt cx="4056217" cy="4359393"/>
          </a:xfrm>
        </p:grpSpPr>
        <p:sp>
          <p:nvSpPr>
            <p:cNvPr id="65" name="任意多边形: 形状 64"/>
            <p:cNvSpPr/>
            <p:nvPr/>
          </p:nvSpPr>
          <p:spPr>
            <a:xfrm rot="18900000">
              <a:off x="8135783" y="-1669981"/>
              <a:ext cx="3339963" cy="3339962"/>
            </a:xfrm>
            <a:custGeom>
              <a:avLst/>
              <a:gdLst>
                <a:gd name="connsiteX0" fmla="*/ 0 w 3339963"/>
                <a:gd name="connsiteY0" fmla="*/ 0 h 3339962"/>
                <a:gd name="connsiteX1" fmla="*/ 3339963 w 3339963"/>
                <a:gd name="connsiteY1" fmla="*/ 3339962 h 3339962"/>
                <a:gd name="connsiteX2" fmla="*/ 1099563 w 3339963"/>
                <a:gd name="connsiteY2" fmla="*/ 3339962 h 3339962"/>
              </a:gdLst>
              <a:ahLst/>
              <a:cxnLst>
                <a:cxn ang="0">
                  <a:pos x="connsiteX0" y="connsiteY0"/>
                </a:cxn>
                <a:cxn ang="0">
                  <a:pos x="connsiteX1" y="connsiteY1"/>
                </a:cxn>
                <a:cxn ang="0">
                  <a:pos x="connsiteX2" y="connsiteY2"/>
                </a:cxn>
              </a:cxnLst>
              <a:rect l="l" t="t" r="r" b="b"/>
              <a:pathLst>
                <a:path w="3339963" h="3339962">
                  <a:moveTo>
                    <a:pt x="0" y="0"/>
                  </a:moveTo>
                  <a:lnTo>
                    <a:pt x="3339963" y="3339962"/>
                  </a:lnTo>
                  <a:lnTo>
                    <a:pt x="1099563" y="3339962"/>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直角三角形 63"/>
            <p:cNvSpPr/>
            <p:nvPr/>
          </p:nvSpPr>
          <p:spPr>
            <a:xfrm rot="10800000">
              <a:off x="9502588" y="0"/>
              <a:ext cx="2689412" cy="2689412"/>
            </a:xfrm>
            <a:prstGeom prst="rtTriangle">
              <a:avLst/>
            </a:prstGeom>
            <a:solidFill>
              <a:srgbClr val="2555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9" name="图片 8" descr="1037"/>
          <p:cNvPicPr>
            <a:picLocks noChangeAspect="1"/>
          </p:cNvPicPr>
          <p:nvPr/>
        </p:nvPicPr>
        <p:blipFill>
          <a:blip r:embed="rId1">
            <a:alphaModFix amt="25000"/>
          </a:blip>
          <a:stretch>
            <a:fillRect/>
          </a:stretch>
        </p:blipFill>
        <p:spPr>
          <a:xfrm>
            <a:off x="9106535" y="5777865"/>
            <a:ext cx="3085714" cy="1080000"/>
          </a:xfrm>
          <a:prstGeom prst="rect">
            <a:avLst/>
          </a:prstGeom>
        </p:spPr>
      </p:pic>
      <p:grpSp>
        <p:nvGrpSpPr>
          <p:cNvPr id="11" name="组合 10"/>
          <p:cNvGrpSpPr/>
          <p:nvPr/>
        </p:nvGrpSpPr>
        <p:grpSpPr>
          <a:xfrm>
            <a:off x="1119225" y="1695643"/>
            <a:ext cx="8102600" cy="1452245"/>
            <a:chOff x="4143" y="4637"/>
            <a:chExt cx="12760" cy="2287"/>
          </a:xfrm>
        </p:grpSpPr>
        <p:sp>
          <p:nvSpPr>
            <p:cNvPr id="27" name="文本框 1"/>
            <p:cNvSpPr txBox="1"/>
            <p:nvPr/>
          </p:nvSpPr>
          <p:spPr>
            <a:xfrm>
              <a:off x="4143" y="4637"/>
              <a:ext cx="12424" cy="1598"/>
            </a:xfrm>
            <a:prstGeom prst="rect">
              <a:avLst/>
            </a:prstGeom>
            <a:noFill/>
            <a:ln w="6350">
              <a:noFill/>
            </a:ln>
            <a:effectLst/>
          </p:spPr>
          <p:txBody>
            <a:bodyPr rot="0" spcFirstLastPara="0" vertOverflow="overflow" horzOverflow="overflow" vert="horz" wrap="square" lIns="91440" tIns="45720" rIns="91440" bIns="45720" numCol="1" spcCol="0" rtlCol="0" fromWordArt="0" anchor="t" anchorCtr="0" forceAA="0" compatLnSpc="1">
              <a:spAutoFit/>
            </a:bodyPr>
            <a:lstStyle/>
            <a:p>
              <a:pPr algn="ctr" rtl="0" eaLnBrk="1" fontAlgn="auto" latinLnBrk="0" hangingPunct="1"/>
              <a:r>
                <a:rPr lang="zh-CN" altLang="en-US" sz="6000" b="1" kern="100" dirty="0">
                  <a:solidFill>
                    <a:srgbClr val="25557A"/>
                  </a:solidFill>
                  <a:latin typeface="Times New Roman" panose="02020603050405020304" pitchFamily="18" charset="0"/>
                  <a:ea typeface="宋体" panose="02010600030101010101" pitchFamily="2" charset="-122"/>
                  <a:cs typeface="微软雅黑" panose="020B0503020204020204" charset="-122"/>
                  <a:sym typeface="Times New Roman" panose="02020603050405020304"/>
                </a:rPr>
                <a:t>合成生物大赛交流</a:t>
              </a:r>
              <a:endParaRPr lang="zh-CN" altLang="en-US" sz="6000" b="1" kern="100" dirty="0">
                <a:solidFill>
                  <a:srgbClr val="25557A"/>
                </a:solidFill>
                <a:latin typeface="Times New Roman" panose="02020603050405020304" pitchFamily="18" charset="0"/>
                <a:ea typeface="宋体" panose="02010600030101010101" pitchFamily="2" charset="-122"/>
                <a:cs typeface="微软雅黑" panose="020B0503020204020204" charset="-122"/>
                <a:sym typeface="Times New Roman" panose="02020603050405020304"/>
              </a:endParaRPr>
            </a:p>
          </p:txBody>
        </p:sp>
        <p:sp>
          <p:nvSpPr>
            <p:cNvPr id="29" name="文本框 32"/>
            <p:cNvSpPr txBox="1"/>
            <p:nvPr/>
          </p:nvSpPr>
          <p:spPr>
            <a:xfrm>
              <a:off x="7774" y="6360"/>
              <a:ext cx="9129" cy="564"/>
            </a:xfrm>
            <a:prstGeom prst="rect">
              <a:avLst/>
            </a:prstGeom>
            <a:noFill/>
            <a:ln w="6350">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gn="r" rtl="0" eaLnBrk="1" fontAlgn="auto" latinLnBrk="0" hangingPunct="1">
                <a:lnSpc>
                  <a:spcPts val="2000"/>
                </a:lnSpc>
              </a:pPr>
              <a:r>
                <a:rPr lang="en-US" altLang="zh-CN" sz="2000" b="1" kern="100" dirty="0">
                  <a:solidFill>
                    <a:srgbClr val="595959"/>
                  </a:solidFill>
                  <a:latin typeface="Times New Roman" panose="02020603050405020304" pitchFamily="18" charset="0"/>
                  <a:ea typeface="宋体" panose="02010600030101010101" pitchFamily="2" charset="-122"/>
                  <a:cs typeface="微软雅黑" panose="020B0503020204020204" charset="-122"/>
                  <a:sym typeface="Times New Roman" panose="02020603050405020304"/>
                </a:rPr>
                <a:t>——</a:t>
              </a:r>
              <a:r>
                <a:rPr lang="zh-CN" altLang="en-US" sz="2000" b="1" kern="100" dirty="0">
                  <a:solidFill>
                    <a:srgbClr val="595959"/>
                  </a:solidFill>
                  <a:latin typeface="Times New Roman" panose="02020603050405020304" pitchFamily="18" charset="0"/>
                  <a:ea typeface="宋体" panose="02010600030101010101" pitchFamily="2" charset="-122"/>
                  <a:cs typeface="微软雅黑" panose="020B0503020204020204" charset="-122"/>
                  <a:sym typeface="Times New Roman" panose="02020603050405020304"/>
                </a:rPr>
                <a:t>华中科技大学化学与化工学院</a:t>
              </a:r>
              <a:endParaRPr lang="en-US" altLang="zh-CN" sz="2000" b="1" kern="100" dirty="0">
                <a:solidFill>
                  <a:srgbClr val="595959"/>
                </a:solidFill>
                <a:latin typeface="Times New Roman" panose="02020603050405020304" pitchFamily="18" charset="0"/>
                <a:ea typeface="宋体" panose="02010600030101010101" pitchFamily="2" charset="-122"/>
                <a:cs typeface="微软雅黑" panose="020B0503020204020204" charset="-122"/>
                <a:sym typeface="Times New Roman" panose="02020603050405020304"/>
              </a:endParaRPr>
            </a:p>
            <a:p>
              <a:pPr algn="r" rtl="0" eaLnBrk="1" fontAlgn="auto" latinLnBrk="0" hangingPunct="1">
                <a:lnSpc>
                  <a:spcPts val="2000"/>
                </a:lnSpc>
              </a:pPr>
              <a:r>
                <a:rPr lang="en-US" altLang="zh-CN" sz="2000" b="1" kern="100" dirty="0" err="1">
                  <a:solidFill>
                    <a:srgbClr val="595959"/>
                  </a:solidFill>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a:rPr>
                <a:t>hust_chem</a:t>
              </a:r>
              <a:endParaRPr lang="en-US" altLang="zh-CN" sz="2000" b="1" kern="100" dirty="0">
                <a:solidFill>
                  <a:srgbClr val="595959"/>
                </a:solidFill>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a:endParaRPr>
            </a:p>
          </p:txBody>
        </p:sp>
      </p:grpSp>
      <p:grpSp>
        <p:nvGrpSpPr>
          <p:cNvPr id="2" name="组合 1"/>
          <p:cNvGrpSpPr/>
          <p:nvPr/>
        </p:nvGrpSpPr>
        <p:grpSpPr>
          <a:xfrm>
            <a:off x="7454900" y="-1959610"/>
            <a:ext cx="4737100" cy="5091430"/>
            <a:chOff x="11740" y="-3086"/>
            <a:chExt cx="7460" cy="8018"/>
          </a:xfrm>
        </p:grpSpPr>
        <p:grpSp>
          <p:nvGrpSpPr>
            <p:cNvPr id="3" name="组合 2"/>
            <p:cNvGrpSpPr/>
            <p:nvPr/>
          </p:nvGrpSpPr>
          <p:grpSpPr>
            <a:xfrm>
              <a:off x="11740" y="-3086"/>
              <a:ext cx="7460" cy="8018"/>
              <a:chOff x="8135783" y="-1669981"/>
              <a:chExt cx="4056217" cy="4359393"/>
            </a:xfrm>
          </p:grpSpPr>
          <p:sp>
            <p:nvSpPr>
              <p:cNvPr id="7" name="任意多边形: 形状 12"/>
              <p:cNvSpPr/>
              <p:nvPr/>
            </p:nvSpPr>
            <p:spPr>
              <a:xfrm rot="18900000">
                <a:off x="8135783" y="-1669981"/>
                <a:ext cx="3339963" cy="3339962"/>
              </a:xfrm>
              <a:custGeom>
                <a:avLst/>
                <a:gdLst>
                  <a:gd name="connsiteX0" fmla="*/ 0 w 3339963"/>
                  <a:gd name="connsiteY0" fmla="*/ 0 h 3339962"/>
                  <a:gd name="connsiteX1" fmla="*/ 3339963 w 3339963"/>
                  <a:gd name="connsiteY1" fmla="*/ 3339962 h 3339962"/>
                  <a:gd name="connsiteX2" fmla="*/ 1099563 w 3339963"/>
                  <a:gd name="connsiteY2" fmla="*/ 3339962 h 3339962"/>
                </a:gdLst>
                <a:ahLst/>
                <a:cxnLst>
                  <a:cxn ang="0">
                    <a:pos x="connsiteX0" y="connsiteY0"/>
                  </a:cxn>
                  <a:cxn ang="0">
                    <a:pos x="connsiteX1" y="connsiteY1"/>
                  </a:cxn>
                  <a:cxn ang="0">
                    <a:pos x="connsiteX2" y="connsiteY2"/>
                  </a:cxn>
                </a:cxnLst>
                <a:rect l="l" t="t" r="r" b="b"/>
                <a:pathLst>
                  <a:path w="3339963" h="3339962">
                    <a:moveTo>
                      <a:pt x="0" y="0"/>
                    </a:moveTo>
                    <a:lnTo>
                      <a:pt x="3339963" y="3339962"/>
                    </a:lnTo>
                    <a:lnTo>
                      <a:pt x="1099563" y="3339962"/>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直角三角形 16"/>
              <p:cNvSpPr/>
              <p:nvPr/>
            </p:nvSpPr>
            <p:spPr>
              <a:xfrm rot="10800000">
                <a:off x="9502588" y="0"/>
                <a:ext cx="2689412" cy="2689412"/>
              </a:xfrm>
              <a:prstGeom prst="rtTriangle">
                <a:avLst/>
              </a:prstGeom>
              <a:solidFill>
                <a:srgbClr val="2555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8" name="图片 17" descr="校徽"/>
            <p:cNvPicPr>
              <a:picLocks noChangeAspect="1"/>
            </p:cNvPicPr>
            <p:nvPr/>
          </p:nvPicPr>
          <p:blipFill>
            <a:blip r:embed="rId2"/>
            <a:stretch>
              <a:fillRect/>
            </a:stretch>
          </p:blipFill>
          <p:spPr>
            <a:xfrm>
              <a:off x="16399" y="293"/>
              <a:ext cx="2240" cy="1701"/>
            </a:xfrm>
            <a:prstGeom prst="rect">
              <a:avLst/>
            </a:prstGeom>
          </p:spPr>
        </p:pic>
      </p:grpSp>
      <p:sp>
        <p:nvSpPr>
          <p:cNvPr id="5" name="文本框 1"/>
          <p:cNvSpPr txBox="1"/>
          <p:nvPr>
            <p:custDataLst>
              <p:tags r:id="rId3"/>
            </p:custDataLst>
          </p:nvPr>
        </p:nvSpPr>
        <p:spPr>
          <a:xfrm>
            <a:off x="7246340" y="4807778"/>
            <a:ext cx="5516245" cy="258445"/>
          </a:xfrm>
          <a:prstGeom prst="rect">
            <a:avLst/>
          </a:prstGeom>
          <a:noFill/>
          <a:ln w="6350">
            <a:noFill/>
          </a:ln>
          <a:effectLst/>
        </p:spPr>
        <p:txBody>
          <a:bodyPr rot="0" spcFirstLastPara="0" vertOverflow="overflow" horzOverflow="overflow" vert="horz" wrap="square" lIns="91440" tIns="45720" rIns="91440" bIns="45720" numCol="1" spcCol="0" rtlCol="0" fromWordArt="0" anchor="t" anchorCtr="0" forceAA="0" compatLnSpc="1">
            <a:noAutofit/>
          </a:bodyPr>
          <a:p>
            <a:pPr algn="l" rtl="0" eaLnBrk="1" fontAlgn="auto" latinLnBrk="0" hangingPunct="1">
              <a:lnSpc>
                <a:spcPts val="1800"/>
              </a:lnSpc>
            </a:pPr>
            <a:r>
              <a:rPr lang="zh-CN" altLang="en-US" sz="1600" kern="100" dirty="0">
                <a:solidFill>
                  <a:schemeClr val="tx1">
                    <a:lumMod val="65000"/>
                    <a:lumOff val="35000"/>
                  </a:schemeClr>
                </a:solidFill>
                <a:latin typeface="Times New Roman" panose="02020603050405020304" pitchFamily="18" charset="0"/>
                <a:ea typeface="宋体" panose="02010600030101010101" pitchFamily="2" charset="-122"/>
                <a:cs typeface="微软雅黑" panose="020B0503020204020204" charset="-122"/>
                <a:sym typeface="Times New Roman" panose="02020603050405020304"/>
              </a:rPr>
              <a:t>指导老师丨吴钰周</a:t>
            </a:r>
            <a:endParaRPr lang="en-US" altLang="zh-CN" sz="1600" kern="100" dirty="0">
              <a:solidFill>
                <a:schemeClr val="tx1">
                  <a:lumMod val="65000"/>
                  <a:lumOff val="35000"/>
                </a:schemeClr>
              </a:solidFill>
              <a:latin typeface="Times New Roman" panose="02020603050405020304" pitchFamily="18" charset="0"/>
              <a:ea typeface="宋体" panose="02010600030101010101" pitchFamily="2" charset="-122"/>
              <a:cs typeface="微软雅黑" panose="020B0503020204020204" charset="-122"/>
              <a:sym typeface="Times New Roman" panose="02020603050405020304"/>
            </a:endParaRPr>
          </a:p>
        </p:txBody>
      </p:sp>
      <p:sp>
        <p:nvSpPr>
          <p:cNvPr id="8" name="文本框 1"/>
          <p:cNvSpPr txBox="1"/>
          <p:nvPr>
            <p:custDataLst>
              <p:tags r:id="rId4"/>
            </p:custDataLst>
          </p:nvPr>
        </p:nvSpPr>
        <p:spPr>
          <a:xfrm>
            <a:off x="7451445" y="5104958"/>
            <a:ext cx="5516245" cy="258445"/>
          </a:xfrm>
          <a:prstGeom prst="rect">
            <a:avLst/>
          </a:prstGeom>
          <a:noFill/>
          <a:ln w="6350">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gn="l" rtl="0" eaLnBrk="1" fontAlgn="auto" latinLnBrk="0" hangingPunct="1">
              <a:lnSpc>
                <a:spcPts val="1800"/>
              </a:lnSpc>
            </a:pPr>
            <a:r>
              <a:rPr lang="zh-CN" altLang="en-US" sz="1600" kern="100" dirty="0">
                <a:solidFill>
                  <a:schemeClr val="tx1">
                    <a:lumMod val="65000"/>
                    <a:lumOff val="35000"/>
                  </a:schemeClr>
                </a:solidFill>
                <a:latin typeface="Times New Roman" panose="02020603050405020304" pitchFamily="18" charset="0"/>
                <a:ea typeface="宋体" panose="02010600030101010101" pitchFamily="2" charset="-122"/>
                <a:cs typeface="微软雅黑" panose="020B0503020204020204" charset="-122"/>
                <a:sym typeface="Times New Roman" panose="02020603050405020304"/>
              </a:rPr>
              <a:t>汇报人丨方书冉、吴承晨、吴旭姣</a:t>
            </a:r>
            <a:endParaRPr lang="en-US" altLang="zh-CN" sz="1600" kern="100" dirty="0">
              <a:solidFill>
                <a:schemeClr val="tx1">
                  <a:lumMod val="65000"/>
                  <a:lumOff val="35000"/>
                </a:schemeClr>
              </a:solidFill>
              <a:latin typeface="Times New Roman" panose="02020603050405020304" pitchFamily="18" charset="0"/>
              <a:ea typeface="宋体" panose="02010600030101010101" pitchFamily="2" charset="-122"/>
              <a:cs typeface="微软雅黑" panose="020B0503020204020204" charset="-122"/>
              <a:sym typeface="Times New Roman" panose="02020603050405020304"/>
            </a:endParaRPr>
          </a:p>
          <a:p>
            <a:pPr algn="l" rtl="0" eaLnBrk="1" fontAlgn="auto" latinLnBrk="0" hangingPunct="1">
              <a:lnSpc>
                <a:spcPts val="1800"/>
              </a:lnSpc>
            </a:pPr>
            <a:endParaRPr lang="zh-CN" altLang="en-US" sz="1600" kern="100" dirty="0">
              <a:solidFill>
                <a:schemeClr val="tx1">
                  <a:lumMod val="65000"/>
                  <a:lumOff val="35000"/>
                </a:schemeClr>
              </a:solidFill>
              <a:latin typeface="Times New Roman" panose="02020603050405020304" pitchFamily="18" charset="0"/>
              <a:ea typeface="宋体" panose="02010600030101010101" pitchFamily="2" charset="-122"/>
              <a:cs typeface="微软雅黑" panose="020B0503020204020204" charset="-122"/>
              <a:sym typeface="Times New Roman" panose="02020603050405020304"/>
            </a:endParaRPr>
          </a:p>
        </p:txBody>
      </p:sp>
      <p:sp>
        <p:nvSpPr>
          <p:cNvPr id="19" name="文本框 1"/>
          <p:cNvSpPr txBox="1"/>
          <p:nvPr>
            <p:custDataLst>
              <p:tags r:id="rId5"/>
            </p:custDataLst>
          </p:nvPr>
        </p:nvSpPr>
        <p:spPr>
          <a:xfrm>
            <a:off x="7560665" y="5402138"/>
            <a:ext cx="5516245" cy="258445"/>
          </a:xfrm>
          <a:prstGeom prst="rect">
            <a:avLst/>
          </a:prstGeom>
          <a:noFill/>
          <a:ln w="6350">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gn="l" rtl="0" eaLnBrk="1" fontAlgn="auto" latinLnBrk="0" hangingPunct="1">
              <a:lnSpc>
                <a:spcPts val="1800"/>
              </a:lnSpc>
            </a:pPr>
            <a:r>
              <a:rPr lang="zh-CN" altLang="en-US" sz="1600" kern="100" dirty="0">
                <a:solidFill>
                  <a:schemeClr val="tx1">
                    <a:lumMod val="65000"/>
                    <a:lumOff val="35000"/>
                  </a:schemeClr>
                </a:solidFill>
                <a:latin typeface="Times New Roman" panose="02020603050405020304" pitchFamily="18" charset="0"/>
                <a:ea typeface="宋体" panose="02010600030101010101" pitchFamily="2" charset="-122"/>
                <a:cs typeface="微软雅黑" panose="020B0503020204020204" charset="-122"/>
                <a:sym typeface="Times New Roman" panose="02020603050405020304"/>
              </a:rPr>
              <a:t>  时间丨</a:t>
            </a:r>
            <a:r>
              <a:rPr lang="en-US" altLang="zh-CN" sz="1600" kern="100" dirty="0">
                <a:solidFill>
                  <a:schemeClr val="tx1">
                    <a:lumMod val="65000"/>
                    <a:lumOff val="35000"/>
                  </a:schemeClr>
                </a:solidFill>
                <a:latin typeface="Times New Roman" panose="02020603050405020304" pitchFamily="18" charset="0"/>
                <a:ea typeface="宋体" panose="02010600030101010101" pitchFamily="2" charset="-122"/>
                <a:cs typeface="微软雅黑" panose="020B0503020204020204" charset="-122"/>
                <a:sym typeface="Times New Roman" panose="02020603050405020304"/>
              </a:rPr>
              <a:t>2023</a:t>
            </a:r>
            <a:r>
              <a:rPr lang="zh-CN" altLang="en-US" sz="1600" kern="100" dirty="0">
                <a:solidFill>
                  <a:schemeClr val="tx1">
                    <a:lumMod val="65000"/>
                    <a:lumOff val="35000"/>
                  </a:schemeClr>
                </a:solidFill>
                <a:latin typeface="Times New Roman" panose="02020603050405020304" pitchFamily="18" charset="0"/>
                <a:ea typeface="宋体" panose="02010600030101010101" pitchFamily="2" charset="-122"/>
                <a:cs typeface="微软雅黑" panose="020B0503020204020204" charset="-122"/>
                <a:sym typeface="Times New Roman" panose="02020603050405020304"/>
              </a:rPr>
              <a:t>年</a:t>
            </a:r>
            <a:r>
              <a:rPr lang="en-US" altLang="zh-CN" sz="1600" kern="100" dirty="0">
                <a:solidFill>
                  <a:schemeClr val="tx1">
                    <a:lumMod val="65000"/>
                    <a:lumOff val="35000"/>
                  </a:schemeClr>
                </a:solidFill>
                <a:latin typeface="Times New Roman" panose="02020603050405020304" pitchFamily="18" charset="0"/>
                <a:ea typeface="宋体" panose="02010600030101010101" pitchFamily="2" charset="-122"/>
                <a:cs typeface="微软雅黑" panose="020B0503020204020204" charset="-122"/>
                <a:sym typeface="Times New Roman" panose="02020603050405020304"/>
              </a:rPr>
              <a:t>8</a:t>
            </a:r>
            <a:r>
              <a:rPr lang="zh-CN" altLang="en-US" sz="1600" kern="100" dirty="0">
                <a:solidFill>
                  <a:schemeClr val="tx1">
                    <a:lumMod val="65000"/>
                    <a:lumOff val="35000"/>
                  </a:schemeClr>
                </a:solidFill>
                <a:latin typeface="Times New Roman" panose="02020603050405020304" pitchFamily="18" charset="0"/>
                <a:ea typeface="宋体" panose="02010600030101010101" pitchFamily="2" charset="-122"/>
                <a:cs typeface="微软雅黑" panose="020B0503020204020204" charset="-122"/>
                <a:sym typeface="Times New Roman" panose="02020603050405020304"/>
              </a:rPr>
              <a:t>月</a:t>
            </a:r>
            <a:r>
              <a:rPr lang="en-US" altLang="zh-CN" sz="1600" kern="100" dirty="0">
                <a:solidFill>
                  <a:schemeClr val="tx1">
                    <a:lumMod val="65000"/>
                    <a:lumOff val="35000"/>
                  </a:schemeClr>
                </a:solidFill>
                <a:latin typeface="Times New Roman" panose="02020603050405020304" pitchFamily="18" charset="0"/>
                <a:ea typeface="宋体" panose="02010600030101010101" pitchFamily="2" charset="-122"/>
                <a:cs typeface="微软雅黑" panose="020B0503020204020204" charset="-122"/>
                <a:sym typeface="Times New Roman" panose="02020603050405020304"/>
              </a:rPr>
              <a:t>5</a:t>
            </a:r>
            <a:r>
              <a:rPr lang="zh-CN" altLang="en-US" sz="1600" kern="100" dirty="0">
                <a:solidFill>
                  <a:schemeClr val="tx1">
                    <a:lumMod val="65000"/>
                    <a:lumOff val="35000"/>
                  </a:schemeClr>
                </a:solidFill>
                <a:latin typeface="Times New Roman" panose="02020603050405020304" pitchFamily="18" charset="0"/>
                <a:ea typeface="宋体" panose="02010600030101010101" pitchFamily="2" charset="-122"/>
                <a:cs typeface="微软雅黑" panose="020B0503020204020204" charset="-122"/>
                <a:sym typeface="Times New Roman" panose="02020603050405020304"/>
              </a:rPr>
              <a:t>日</a:t>
            </a:r>
            <a:endParaRPr lang="zh-CN" altLang="en-US" sz="1600" kern="100" dirty="0">
              <a:solidFill>
                <a:schemeClr val="tx1">
                  <a:lumMod val="65000"/>
                  <a:lumOff val="35000"/>
                </a:schemeClr>
              </a:solidFill>
              <a:latin typeface="Times New Roman" panose="02020603050405020304" pitchFamily="18" charset="0"/>
              <a:ea typeface="宋体" panose="02010600030101010101" pitchFamily="2" charset="-122"/>
              <a:cs typeface="微软雅黑" panose="020B0503020204020204" charset="-122"/>
              <a:sym typeface="Times New Roman" panose="02020603050405020304"/>
            </a:endParaRPr>
          </a:p>
        </p:txBody>
      </p:sp>
    </p:spTree>
    <p:custDataLst>
      <p:tags r:id="rId6"/>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任意多边形: 形状 52"/>
          <p:cNvSpPr/>
          <p:nvPr/>
        </p:nvSpPr>
        <p:spPr>
          <a:xfrm flipH="1">
            <a:off x="4337050" y="0"/>
            <a:ext cx="7854950" cy="6858000"/>
          </a:xfrm>
          <a:custGeom>
            <a:avLst/>
            <a:gdLst>
              <a:gd name="connsiteX0" fmla="*/ 12191999 w 12192000"/>
              <a:gd name="connsiteY0" fmla="*/ 0 h 6858000"/>
              <a:gd name="connsiteX1" fmla="*/ 12192000 w 12192000"/>
              <a:gd name="connsiteY1" fmla="*/ 0 h 6858000"/>
              <a:gd name="connsiteX2" fmla="*/ 12192000 w 12192000"/>
              <a:gd name="connsiteY2" fmla="*/ 6858000 h 6858000"/>
              <a:gd name="connsiteX3" fmla="*/ 12191999 w 12192000"/>
              <a:gd name="connsiteY3" fmla="*/ 6858000 h 6858000"/>
              <a:gd name="connsiteX4" fmla="*/ 0 w 12192000"/>
              <a:gd name="connsiteY4" fmla="*/ 0 h 6858000"/>
              <a:gd name="connsiteX5" fmla="*/ 11295445 w 12192000"/>
              <a:gd name="connsiteY5" fmla="*/ 0 h 6858000"/>
              <a:gd name="connsiteX6" fmla="*/ 4437446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12191999" y="0"/>
                </a:moveTo>
                <a:lnTo>
                  <a:pt x="12192000" y="0"/>
                </a:lnTo>
                <a:lnTo>
                  <a:pt x="12192000" y="6858000"/>
                </a:lnTo>
                <a:lnTo>
                  <a:pt x="12191999" y="6858000"/>
                </a:lnTo>
                <a:close/>
                <a:moveTo>
                  <a:pt x="0" y="0"/>
                </a:moveTo>
                <a:lnTo>
                  <a:pt x="11295445" y="0"/>
                </a:lnTo>
                <a:lnTo>
                  <a:pt x="4437446" y="6858000"/>
                </a:lnTo>
                <a:lnTo>
                  <a:pt x="0" y="6858000"/>
                </a:lnTo>
                <a:close/>
              </a:path>
            </a:pathLst>
          </a:custGeom>
          <a:gradFill flip="none">
            <a:gsLst>
              <a:gs pos="18000">
                <a:srgbClr val="25557A"/>
              </a:gs>
              <a:gs pos="35000">
                <a:srgbClr val="4FA1E8"/>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descr="IMG_2579(20220922-170622)"/>
          <p:cNvPicPr/>
          <p:nvPr/>
        </p:nvPicPr>
        <p:blipFill>
          <a:blip r:embed="rId1"/>
          <a:srcRect l="-110" t="24800" r="27205"/>
          <a:stretch>
            <a:fillRect/>
          </a:stretch>
        </p:blipFill>
        <p:spPr>
          <a:xfrm>
            <a:off x="7152005" y="2797810"/>
            <a:ext cx="5039995" cy="4060825"/>
          </a:xfrm>
          <a:prstGeom prst="rect">
            <a:avLst/>
          </a:prstGeom>
        </p:spPr>
      </p:pic>
      <p:grpSp>
        <p:nvGrpSpPr>
          <p:cNvPr id="27" name="组合 26"/>
          <p:cNvGrpSpPr/>
          <p:nvPr/>
        </p:nvGrpSpPr>
        <p:grpSpPr>
          <a:xfrm>
            <a:off x="4901735" y="0"/>
            <a:ext cx="6939280" cy="6858000"/>
            <a:chOff x="7711" y="1"/>
            <a:chExt cx="10928" cy="10800"/>
          </a:xfrm>
        </p:grpSpPr>
        <p:sp>
          <p:nvSpPr>
            <p:cNvPr id="21" name="任意多边形: 形状 52"/>
            <p:cNvSpPr/>
            <p:nvPr/>
          </p:nvSpPr>
          <p:spPr>
            <a:xfrm flipV="1">
              <a:off x="7711" y="1"/>
              <a:ext cx="6416" cy="10800"/>
            </a:xfrm>
            <a:custGeom>
              <a:avLst/>
              <a:gdLst>
                <a:gd name="connsiteX0" fmla="*/ 12191999 w 12192000"/>
                <a:gd name="connsiteY0" fmla="*/ 0 h 6858000"/>
                <a:gd name="connsiteX1" fmla="*/ 12192000 w 12192000"/>
                <a:gd name="connsiteY1" fmla="*/ 0 h 6858000"/>
                <a:gd name="connsiteX2" fmla="*/ 12192000 w 12192000"/>
                <a:gd name="connsiteY2" fmla="*/ 6858000 h 6858000"/>
                <a:gd name="connsiteX3" fmla="*/ 12191999 w 12192000"/>
                <a:gd name="connsiteY3" fmla="*/ 6858000 h 6858000"/>
                <a:gd name="connsiteX4" fmla="*/ 0 w 12192000"/>
                <a:gd name="connsiteY4" fmla="*/ 0 h 6858000"/>
                <a:gd name="connsiteX5" fmla="*/ 11295445 w 12192000"/>
                <a:gd name="connsiteY5" fmla="*/ 0 h 6858000"/>
                <a:gd name="connsiteX6" fmla="*/ 4437446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12191999" y="0"/>
                  </a:moveTo>
                  <a:lnTo>
                    <a:pt x="12192000" y="0"/>
                  </a:lnTo>
                  <a:lnTo>
                    <a:pt x="12192000" y="6858000"/>
                  </a:lnTo>
                  <a:lnTo>
                    <a:pt x="12191999" y="6858000"/>
                  </a:lnTo>
                  <a:close/>
                  <a:moveTo>
                    <a:pt x="0" y="0"/>
                  </a:moveTo>
                  <a:lnTo>
                    <a:pt x="11295445" y="0"/>
                  </a:lnTo>
                  <a:lnTo>
                    <a:pt x="4437446"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5" name="图片 24" descr="校徽"/>
            <p:cNvPicPr>
              <a:picLocks noChangeAspect="1"/>
            </p:cNvPicPr>
            <p:nvPr/>
          </p:nvPicPr>
          <p:blipFill>
            <a:blip r:embed="rId2"/>
            <a:stretch>
              <a:fillRect/>
            </a:stretch>
          </p:blipFill>
          <p:spPr>
            <a:xfrm>
              <a:off x="16399" y="293"/>
              <a:ext cx="2240" cy="1701"/>
            </a:xfrm>
            <a:prstGeom prst="rect">
              <a:avLst/>
            </a:prstGeom>
          </p:spPr>
        </p:pic>
      </p:grpSp>
      <p:grpSp>
        <p:nvGrpSpPr>
          <p:cNvPr id="63" name="组合 62"/>
          <p:cNvGrpSpPr/>
          <p:nvPr/>
        </p:nvGrpSpPr>
        <p:grpSpPr>
          <a:xfrm rot="10800000">
            <a:off x="-28575" y="3744463"/>
            <a:ext cx="4737100" cy="5091168"/>
            <a:chOff x="8135783" y="-1669981"/>
            <a:chExt cx="4056217" cy="4359393"/>
          </a:xfrm>
        </p:grpSpPr>
        <p:sp>
          <p:nvSpPr>
            <p:cNvPr id="65" name="任意多边形: 形状 64"/>
            <p:cNvSpPr/>
            <p:nvPr/>
          </p:nvSpPr>
          <p:spPr>
            <a:xfrm rot="18900000">
              <a:off x="8135783" y="-1669981"/>
              <a:ext cx="3339963" cy="3339962"/>
            </a:xfrm>
            <a:custGeom>
              <a:avLst/>
              <a:gdLst>
                <a:gd name="connsiteX0" fmla="*/ 0 w 3339963"/>
                <a:gd name="connsiteY0" fmla="*/ 0 h 3339962"/>
                <a:gd name="connsiteX1" fmla="*/ 3339963 w 3339963"/>
                <a:gd name="connsiteY1" fmla="*/ 3339962 h 3339962"/>
                <a:gd name="connsiteX2" fmla="*/ 1099563 w 3339963"/>
                <a:gd name="connsiteY2" fmla="*/ 3339962 h 3339962"/>
              </a:gdLst>
              <a:ahLst/>
              <a:cxnLst>
                <a:cxn ang="0">
                  <a:pos x="connsiteX0" y="connsiteY0"/>
                </a:cxn>
                <a:cxn ang="0">
                  <a:pos x="connsiteX1" y="connsiteY1"/>
                </a:cxn>
                <a:cxn ang="0">
                  <a:pos x="connsiteX2" y="connsiteY2"/>
                </a:cxn>
              </a:cxnLst>
              <a:rect l="l" t="t" r="r" b="b"/>
              <a:pathLst>
                <a:path w="3339963" h="3339962">
                  <a:moveTo>
                    <a:pt x="0" y="0"/>
                  </a:moveTo>
                  <a:lnTo>
                    <a:pt x="3339963" y="3339962"/>
                  </a:lnTo>
                  <a:lnTo>
                    <a:pt x="1099563" y="3339962"/>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直角三角形 63"/>
            <p:cNvSpPr/>
            <p:nvPr/>
          </p:nvSpPr>
          <p:spPr>
            <a:xfrm rot="10800000">
              <a:off x="9502588" y="0"/>
              <a:ext cx="2689412" cy="2689412"/>
            </a:xfrm>
            <a:prstGeom prst="rtTriangle">
              <a:avLst/>
            </a:prstGeom>
            <a:solidFill>
              <a:srgbClr val="2555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986512" y="1464310"/>
            <a:ext cx="6134735" cy="3559810"/>
            <a:chOff x="1932" y="2994"/>
            <a:chExt cx="9661" cy="5606"/>
          </a:xfrm>
        </p:grpSpPr>
        <p:grpSp>
          <p:nvGrpSpPr>
            <p:cNvPr id="6" name="组合 5"/>
            <p:cNvGrpSpPr/>
            <p:nvPr/>
          </p:nvGrpSpPr>
          <p:grpSpPr>
            <a:xfrm>
              <a:off x="1932" y="2994"/>
              <a:ext cx="3242" cy="2179"/>
              <a:chOff x="2761095" y="2292169"/>
              <a:chExt cx="2058736" cy="1383665"/>
            </a:xfrm>
          </p:grpSpPr>
          <p:sp>
            <p:nvSpPr>
              <p:cNvPr id="7" name="矩形: 圆角 1"/>
              <p:cNvSpPr/>
              <p:nvPr/>
            </p:nvSpPr>
            <p:spPr>
              <a:xfrm rot="2244181">
                <a:off x="2903192" y="2466308"/>
                <a:ext cx="1156758" cy="366949"/>
              </a:xfrm>
              <a:prstGeom prst="roundRect">
                <a:avLst>
                  <a:gd name="adj" fmla="val 33648"/>
                </a:avLst>
              </a:prstGeom>
              <a:solidFill>
                <a:srgbClr val="25557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微软雅黑" panose="020B0503020204020204" charset="-122"/>
                  <a:ea typeface="微软雅黑" panose="020B0503020204020204" charset="-122"/>
                  <a:cs typeface="+mn-ea"/>
                  <a:sym typeface="+mn-lt"/>
                </a:endParaRPr>
              </a:p>
            </p:txBody>
          </p:sp>
          <p:sp>
            <p:nvSpPr>
              <p:cNvPr id="8" name="矩形: 圆角 65"/>
              <p:cNvSpPr/>
              <p:nvPr/>
            </p:nvSpPr>
            <p:spPr>
              <a:xfrm rot="2244181">
                <a:off x="2761095" y="2996622"/>
                <a:ext cx="1156758" cy="366949"/>
              </a:xfrm>
              <a:prstGeom prst="roundRect">
                <a:avLst>
                  <a:gd name="adj" fmla="val 33648"/>
                </a:avLst>
              </a:prstGeom>
              <a:solidFill>
                <a:srgbClr val="25557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微软雅黑" panose="020B0503020204020204" charset="-122"/>
                  <a:ea typeface="微软雅黑" panose="020B0503020204020204" charset="-122"/>
                  <a:cs typeface="+mn-ea"/>
                  <a:sym typeface="+mn-lt"/>
                </a:endParaRPr>
              </a:p>
            </p:txBody>
          </p:sp>
          <p:sp>
            <p:nvSpPr>
              <p:cNvPr id="9" name="文本框 8"/>
              <p:cNvSpPr txBox="1"/>
              <p:nvPr/>
            </p:nvSpPr>
            <p:spPr>
              <a:xfrm>
                <a:off x="3020843" y="2292169"/>
                <a:ext cx="1798988" cy="1383665"/>
              </a:xfrm>
              <a:prstGeom prst="rect">
                <a:avLst/>
              </a:prstGeom>
              <a:noFill/>
            </p:spPr>
            <p:txBody>
              <a:bodyPr wrap="square" rtlCol="0">
                <a:spAutoFit/>
              </a:bodyPr>
              <a:lstStyle/>
              <a:p>
                <a:r>
                  <a:rPr lang="en-US" altLang="zh-CN" sz="8400" dirty="0">
                    <a:solidFill>
                      <a:schemeClr val="bg1"/>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rPr>
                  <a:t>P</a:t>
                </a:r>
                <a:endParaRPr lang="en-US" altLang="zh-CN" sz="8400" dirty="0">
                  <a:solidFill>
                    <a:schemeClr val="bg1"/>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endParaRPr>
              </a:p>
            </p:txBody>
          </p:sp>
        </p:grpSp>
        <p:sp>
          <p:nvSpPr>
            <p:cNvPr id="10" name="矩形 9"/>
            <p:cNvSpPr/>
            <p:nvPr/>
          </p:nvSpPr>
          <p:spPr>
            <a:xfrm>
              <a:off x="4066" y="2994"/>
              <a:ext cx="1906" cy="2084"/>
            </a:xfrm>
            <a:prstGeom prst="rect">
              <a:avLst/>
            </a:prstGeom>
          </p:spPr>
          <p:txBody>
            <a:bodyPr wrap="none">
              <a:spAutoFit/>
            </a:bodyPr>
            <a:lstStyle/>
            <a:p>
              <a:r>
                <a:rPr lang="en-US" altLang="zh-CN" sz="8000" dirty="0">
                  <a:latin typeface="Times New Roman" panose="02020603050405020304" pitchFamily="18" charset="0"/>
                  <a:ea typeface="宋体" panose="02010600030101010101" pitchFamily="2" charset="-122"/>
                </a:rPr>
                <a:t>03</a:t>
              </a:r>
              <a:endParaRPr lang="en-US" altLang="zh-CN" sz="8000" dirty="0">
                <a:latin typeface="Times New Roman" panose="02020603050405020304" pitchFamily="18" charset="0"/>
                <a:ea typeface="宋体" panose="02010600030101010101" pitchFamily="2" charset="-122"/>
              </a:endParaRPr>
            </a:p>
          </p:txBody>
        </p:sp>
        <p:sp>
          <p:nvSpPr>
            <p:cNvPr id="11" name="矩形 10"/>
            <p:cNvSpPr/>
            <p:nvPr/>
          </p:nvSpPr>
          <p:spPr>
            <a:xfrm>
              <a:off x="2118" y="5546"/>
              <a:ext cx="9475" cy="3054"/>
            </a:xfrm>
            <a:prstGeom prst="rect">
              <a:avLst/>
            </a:prstGeom>
          </p:spPr>
          <p:txBody>
            <a:bodyPr wrap="none">
              <a:spAutoFit/>
            </a:bodyPr>
            <a:lstStyle/>
            <a:p>
              <a:pPr algn="ctr"/>
              <a:r>
                <a:rPr lang="en-US" altLang="zh-CN" sz="6000" spc="300" dirty="0">
                  <a:latin typeface="Times New Roman" panose="02020603050405020304" pitchFamily="18" charset="0"/>
                  <a:ea typeface="宋体" panose="02010600030101010101" pitchFamily="2" charset="-122"/>
                  <a:cs typeface="Times New Roman" panose="02020603050405020304" pitchFamily="18" charset="0"/>
                </a:rPr>
                <a:t>Ligand-Acceptor</a:t>
              </a:r>
              <a:endParaRPr lang="en-US" altLang="zh-CN" sz="6000" spc="300" dirty="0">
                <a:latin typeface="Times New Roman" panose="02020603050405020304" pitchFamily="18" charset="0"/>
                <a:ea typeface="宋体" panose="02010600030101010101" pitchFamily="2" charset="-122"/>
                <a:cs typeface="Times New Roman" panose="02020603050405020304" pitchFamily="18" charset="0"/>
              </a:endParaRPr>
            </a:p>
            <a:p>
              <a:pPr algn="ctr"/>
              <a:r>
                <a:rPr lang="en-US" altLang="zh-CN" sz="6000" spc="300" dirty="0">
                  <a:latin typeface="Times New Roman" panose="02020603050405020304" pitchFamily="18" charset="0"/>
                  <a:ea typeface="宋体" panose="02010600030101010101" pitchFamily="2" charset="-122"/>
                  <a:cs typeface="Times New Roman" panose="02020603050405020304" pitchFamily="18" charset="0"/>
                </a:rPr>
                <a:t>interaction</a:t>
              </a:r>
              <a:endParaRPr lang="zh-CN" altLang="en-US" sz="6000" spc="300" dirty="0">
                <a:latin typeface="Times New Roman" panose="02020603050405020304" pitchFamily="18" charset="0"/>
                <a:ea typeface="宋体" panose="02010600030101010101" pitchFamily="2" charset="-122"/>
                <a:cs typeface="Times New Roman" panose="02020603050405020304" pitchFamily="18" charset="0"/>
              </a:endParaRPr>
            </a:p>
          </p:txBody>
        </p:sp>
      </p:grpSp>
    </p:spTree>
    <p:custDataLst>
      <p:tags r:id="rId3"/>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6" name="组合 5"/>
          <p:cNvGrpSpPr/>
          <p:nvPr/>
        </p:nvGrpSpPr>
        <p:grpSpPr>
          <a:xfrm>
            <a:off x="351155" y="289980"/>
            <a:ext cx="4540885" cy="1015365"/>
            <a:chOff x="1572" y="493"/>
            <a:chExt cx="7151" cy="1599"/>
          </a:xfrm>
        </p:grpSpPr>
        <p:grpSp>
          <p:nvGrpSpPr>
            <p:cNvPr id="8" name="组合 7"/>
            <p:cNvGrpSpPr/>
            <p:nvPr/>
          </p:nvGrpSpPr>
          <p:grpSpPr>
            <a:xfrm>
              <a:off x="1572" y="493"/>
              <a:ext cx="2047" cy="1599"/>
              <a:chOff x="2761095" y="2248418"/>
              <a:chExt cx="1948563" cy="1521792"/>
            </a:xfrm>
          </p:grpSpPr>
          <p:sp>
            <p:nvSpPr>
              <p:cNvPr id="9" name="矩形: 圆角 24"/>
              <p:cNvSpPr/>
              <p:nvPr/>
            </p:nvSpPr>
            <p:spPr>
              <a:xfrm rot="2244181">
                <a:off x="2903192" y="2466308"/>
                <a:ext cx="1156758" cy="366949"/>
              </a:xfrm>
              <a:prstGeom prst="roundRect">
                <a:avLst>
                  <a:gd name="adj" fmla="val 33648"/>
                </a:avLst>
              </a:prstGeom>
              <a:solidFill>
                <a:srgbClr val="25557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1100">
                  <a:latin typeface="微软雅黑" panose="020B0503020204020204" charset="-122"/>
                  <a:ea typeface="微软雅黑" panose="020B0503020204020204" charset="-122"/>
                  <a:cs typeface="+mn-ea"/>
                  <a:sym typeface="+mn-lt"/>
                </a:endParaRPr>
              </a:p>
            </p:txBody>
          </p:sp>
          <p:sp>
            <p:nvSpPr>
              <p:cNvPr id="26" name="矩形: 圆角 25"/>
              <p:cNvSpPr/>
              <p:nvPr/>
            </p:nvSpPr>
            <p:spPr>
              <a:xfrm rot="2244181">
                <a:off x="2761095" y="2996622"/>
                <a:ext cx="1156758" cy="366949"/>
              </a:xfrm>
              <a:prstGeom prst="roundRect">
                <a:avLst>
                  <a:gd name="adj" fmla="val 33648"/>
                </a:avLst>
              </a:prstGeom>
              <a:solidFill>
                <a:srgbClr val="25557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1100">
                  <a:latin typeface="微软雅黑" panose="020B0503020204020204" charset="-122"/>
                  <a:ea typeface="微软雅黑" panose="020B0503020204020204" charset="-122"/>
                  <a:cs typeface="+mn-ea"/>
                  <a:sym typeface="+mn-lt"/>
                </a:endParaRPr>
              </a:p>
            </p:txBody>
          </p:sp>
          <p:sp>
            <p:nvSpPr>
              <p:cNvPr id="10" name="文本框 9"/>
              <p:cNvSpPr txBox="1"/>
              <p:nvPr/>
            </p:nvSpPr>
            <p:spPr>
              <a:xfrm>
                <a:off x="2910670" y="2248418"/>
                <a:ext cx="1798988" cy="1521792"/>
              </a:xfrm>
              <a:prstGeom prst="rect">
                <a:avLst/>
              </a:prstGeom>
              <a:noFill/>
            </p:spPr>
            <p:txBody>
              <a:bodyPr wrap="square" rtlCol="0">
                <a:spAutoFit/>
              </a:bodyPr>
              <a:lstStyle/>
              <a:p>
                <a:r>
                  <a:rPr lang="en-US" altLang="zh-CN" sz="6000" dirty="0">
                    <a:solidFill>
                      <a:schemeClr val="bg1"/>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rPr>
                  <a:t>P</a:t>
                </a:r>
                <a:endParaRPr lang="en-US" altLang="zh-CN" sz="6000" dirty="0">
                  <a:solidFill>
                    <a:schemeClr val="bg1"/>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endParaRPr>
              </a:p>
            </p:txBody>
          </p:sp>
        </p:grpSp>
        <p:sp>
          <p:nvSpPr>
            <p:cNvPr id="11" name="矩形 10"/>
            <p:cNvSpPr/>
            <p:nvPr/>
          </p:nvSpPr>
          <p:spPr>
            <a:xfrm>
              <a:off x="3078" y="751"/>
              <a:ext cx="291" cy="921"/>
            </a:xfrm>
            <a:prstGeom prst="rect">
              <a:avLst/>
            </a:prstGeom>
          </p:spPr>
          <p:txBody>
            <a:bodyPr wrap="none">
              <a:spAutoFit/>
            </a:bodyPr>
            <a:lstStyle/>
            <a:p>
              <a:endParaRPr lang="zh-CN" altLang="en-US" sz="3200" b="1" spc="300" dirty="0">
                <a:latin typeface="微软雅黑" panose="020B0503020204020204" charset="-122"/>
                <a:ea typeface="微软雅黑" panose="020B0503020204020204" charset="-122"/>
              </a:endParaRPr>
            </a:p>
          </p:txBody>
        </p:sp>
        <p:sp>
          <p:nvSpPr>
            <p:cNvPr id="29" name="文本框 28"/>
            <p:cNvSpPr txBox="1"/>
            <p:nvPr/>
          </p:nvSpPr>
          <p:spPr>
            <a:xfrm>
              <a:off x="3078" y="764"/>
              <a:ext cx="5645" cy="921"/>
            </a:xfrm>
            <a:prstGeom prst="rect">
              <a:avLst/>
            </a:prstGeom>
            <a:noFill/>
          </p:spPr>
          <p:txBody>
            <a:bodyPr wrap="square">
              <a:spAutoFit/>
            </a:bodyPr>
            <a:lstStyle/>
            <a:p>
              <a:r>
                <a:rPr lang="zh-CN" altLang="en-US" sz="3200" b="1" spc="300" dirty="0">
                  <a:latin typeface="Times New Roman" panose="02020603050405020304" pitchFamily="18" charset="0"/>
                  <a:ea typeface="宋体" panose="02010600030101010101" pitchFamily="2" charset="-122"/>
                </a:rPr>
                <a:t>分子间作用力</a:t>
              </a:r>
              <a:endParaRPr lang="en-US" altLang="zh-CN" sz="3200" b="1" spc="300" dirty="0">
                <a:latin typeface="Times New Roman" panose="02020603050405020304" pitchFamily="18" charset="0"/>
                <a:ea typeface="宋体" panose="02010600030101010101" pitchFamily="2" charset="-122"/>
              </a:endParaRPr>
            </a:p>
          </p:txBody>
        </p:sp>
      </p:grpSp>
      <p:pic>
        <p:nvPicPr>
          <p:cNvPr id="27" name="图片 26" descr="图书馆"/>
          <p:cNvPicPr>
            <a:picLocks noChangeAspect="1"/>
          </p:cNvPicPr>
          <p:nvPr/>
        </p:nvPicPr>
        <p:blipFill>
          <a:blip r:embed="rId1">
            <a:alphaModFix amt="25000"/>
          </a:blip>
          <a:stretch>
            <a:fillRect/>
          </a:stretch>
        </p:blipFill>
        <p:spPr>
          <a:xfrm>
            <a:off x="8452485" y="5777865"/>
            <a:ext cx="3739585" cy="1080000"/>
          </a:xfrm>
          <a:prstGeom prst="rect">
            <a:avLst/>
          </a:prstGeom>
        </p:spPr>
      </p:pic>
      <p:grpSp>
        <p:nvGrpSpPr>
          <p:cNvPr id="34" name="组合 33"/>
          <p:cNvGrpSpPr/>
          <p:nvPr/>
        </p:nvGrpSpPr>
        <p:grpSpPr>
          <a:xfrm>
            <a:off x="726916" y="4365218"/>
            <a:ext cx="5142230" cy="2092960"/>
            <a:chOff x="7053350" y="4086829"/>
            <a:chExt cx="5142230" cy="2092960"/>
          </a:xfrm>
        </p:grpSpPr>
        <p:sp>
          <p:nvSpPr>
            <p:cNvPr id="35" name="矩形 34"/>
            <p:cNvSpPr/>
            <p:nvPr/>
          </p:nvSpPr>
          <p:spPr>
            <a:xfrm>
              <a:off x="7053985" y="4086829"/>
              <a:ext cx="2240242" cy="368300"/>
            </a:xfrm>
            <a:prstGeom prst="rect">
              <a:avLst/>
            </a:prstGeom>
          </p:spPr>
          <p:txBody>
            <a:bodyPr wrap="square">
              <a:spAutoFit/>
            </a:bodyPr>
            <a:lstStyle/>
            <a:p>
              <a:r>
                <a:rPr lang="zh-CN" altLang="en-US" b="1" dirty="0">
                  <a:solidFill>
                    <a:srgbClr val="25557A"/>
                  </a:solidFill>
                  <a:latin typeface="Times New Roman" panose="02020603050405020304" pitchFamily="18" charset="0"/>
                  <a:ea typeface="宋体" panose="02010600030101010101" pitchFamily="2" charset="-122"/>
                  <a:cs typeface="+mn-ea"/>
                  <a:sym typeface="+mn-lt"/>
                </a:rPr>
                <a:t>点击输入文字</a:t>
              </a:r>
              <a:endParaRPr lang="zh-CN" altLang="en-US" b="1" dirty="0">
                <a:solidFill>
                  <a:srgbClr val="25557A"/>
                </a:solidFill>
                <a:latin typeface="Times New Roman" panose="02020603050405020304" pitchFamily="18" charset="0"/>
                <a:ea typeface="宋体" panose="02010600030101010101" pitchFamily="2" charset="-122"/>
                <a:cs typeface="+mn-ea"/>
                <a:sym typeface="+mn-lt"/>
              </a:endParaRPr>
            </a:p>
          </p:txBody>
        </p:sp>
        <p:sp>
          <p:nvSpPr>
            <p:cNvPr id="37" name="文本框 36"/>
            <p:cNvSpPr txBox="1"/>
            <p:nvPr/>
          </p:nvSpPr>
          <p:spPr>
            <a:xfrm>
              <a:off x="7053350" y="4364959"/>
              <a:ext cx="5142230" cy="1814830"/>
            </a:xfrm>
            <a:prstGeom prst="rect">
              <a:avLst/>
            </a:prstGeom>
            <a:noFill/>
          </p:spPr>
          <p:txBody>
            <a:bodyPr wrap="square">
              <a:spAutoFit/>
            </a:bodyPr>
            <a:lstStyle/>
            <a:p>
              <a:pPr>
                <a:lnSpc>
                  <a:spcPct val="200000"/>
                </a:lnSpc>
              </a:pPr>
              <a:r>
                <a:rPr lang="zh-CN" altLang="en-US" sz="1400" dirty="0">
                  <a:solidFill>
                    <a:schemeClr val="tx1">
                      <a:lumMod val="75000"/>
                      <a:lumOff val="25000"/>
                    </a:schemeClr>
                  </a:solidFill>
                  <a:latin typeface="Times New Roman" panose="02020603050405020304" pitchFamily="18" charset="0"/>
                  <a:ea typeface="宋体" panose="02010600030101010101" pitchFamily="2" charset="-122"/>
                </a:rPr>
                <a:t>您的正文已经简明扼要，字字珠玑，但信息却错综复杂，需要用更多的文字来表述；但请您尽可能提炼思想的精髓，否则容易造成观者的阅读压力，适得其反。您的正文已经简明扼要，字字珠玑，但信息却错综复杂，需要用更多的文字来表述。</a:t>
              </a:r>
              <a:endParaRPr lang="zh-CN" altLang="en-US" sz="1400" dirty="0">
                <a:solidFill>
                  <a:schemeClr val="tx1">
                    <a:lumMod val="75000"/>
                    <a:lumOff val="25000"/>
                  </a:schemeClr>
                </a:solidFill>
                <a:latin typeface="Times New Roman" panose="02020603050405020304" pitchFamily="18" charset="0"/>
                <a:ea typeface="宋体" panose="02010600030101010101" pitchFamily="2" charset="-122"/>
              </a:endParaRPr>
            </a:p>
          </p:txBody>
        </p:sp>
      </p:grpSp>
      <p:grpSp>
        <p:nvGrpSpPr>
          <p:cNvPr id="20" name="组合 19"/>
          <p:cNvGrpSpPr/>
          <p:nvPr userDrawn="1"/>
        </p:nvGrpSpPr>
        <p:grpSpPr>
          <a:xfrm>
            <a:off x="10289667" y="-801077"/>
            <a:ext cx="1902333" cy="2044520"/>
            <a:chOff x="8135783" y="-1669981"/>
            <a:chExt cx="4056217" cy="4359393"/>
          </a:xfrm>
        </p:grpSpPr>
        <p:sp>
          <p:nvSpPr>
            <p:cNvPr id="21" name="任意多边形: 形状 10"/>
            <p:cNvSpPr/>
            <p:nvPr/>
          </p:nvSpPr>
          <p:spPr>
            <a:xfrm rot="18900000">
              <a:off x="8135783" y="-1669981"/>
              <a:ext cx="3339963" cy="3339962"/>
            </a:xfrm>
            <a:custGeom>
              <a:avLst/>
              <a:gdLst>
                <a:gd name="connsiteX0" fmla="*/ 0 w 3339963"/>
                <a:gd name="connsiteY0" fmla="*/ 0 h 3339962"/>
                <a:gd name="connsiteX1" fmla="*/ 3339963 w 3339963"/>
                <a:gd name="connsiteY1" fmla="*/ 3339962 h 3339962"/>
                <a:gd name="connsiteX2" fmla="*/ 1099563 w 3339963"/>
                <a:gd name="connsiteY2" fmla="*/ 3339962 h 3339962"/>
              </a:gdLst>
              <a:ahLst/>
              <a:cxnLst>
                <a:cxn ang="0">
                  <a:pos x="connsiteX0" y="connsiteY0"/>
                </a:cxn>
                <a:cxn ang="0">
                  <a:pos x="connsiteX1" y="connsiteY1"/>
                </a:cxn>
                <a:cxn ang="0">
                  <a:pos x="connsiteX2" y="connsiteY2"/>
                </a:cxn>
              </a:cxnLst>
              <a:rect l="l" t="t" r="r" b="b"/>
              <a:pathLst>
                <a:path w="3339963" h="3339962">
                  <a:moveTo>
                    <a:pt x="0" y="0"/>
                  </a:moveTo>
                  <a:lnTo>
                    <a:pt x="3339963" y="3339962"/>
                  </a:lnTo>
                  <a:lnTo>
                    <a:pt x="1099563" y="3339962"/>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直角三角形 21"/>
            <p:cNvSpPr/>
            <p:nvPr/>
          </p:nvSpPr>
          <p:spPr>
            <a:xfrm rot="10800000">
              <a:off x="9502588" y="0"/>
              <a:ext cx="2689412" cy="2689412"/>
            </a:xfrm>
            <a:prstGeom prst="rtTriangle">
              <a:avLst/>
            </a:prstGeom>
            <a:solidFill>
              <a:srgbClr val="2555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750632"/>
            <a:ext cx="6777846" cy="5107368"/>
          </a:xfrm>
          <a:prstGeom prst="rect">
            <a:avLst/>
          </a:prstGeom>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38637" y="1570182"/>
            <a:ext cx="5253363" cy="5287818"/>
          </a:xfrm>
          <a:prstGeom prst="rect">
            <a:avLst/>
          </a:prstGeom>
        </p:spPr>
      </p:pic>
      <p:cxnSp>
        <p:nvCxnSpPr>
          <p:cNvPr id="14" name="直接连接符 13"/>
          <p:cNvCxnSpPr/>
          <p:nvPr/>
        </p:nvCxnSpPr>
        <p:spPr>
          <a:xfrm flipH="1">
            <a:off x="6777846" y="1621766"/>
            <a:ext cx="37022" cy="5236099"/>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custDataLst>
      <p:tags r:id="rId4"/>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矩形 58"/>
          <p:cNvSpPr/>
          <p:nvPr/>
        </p:nvSpPr>
        <p:spPr>
          <a:xfrm>
            <a:off x="6096000" y="4245610"/>
            <a:ext cx="2160000" cy="159512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50000"/>
              </a:lnSpc>
            </a:pPr>
            <a:r>
              <a:rPr lang="zh-CN" altLang="en-US" sz="1400">
                <a:solidFill>
                  <a:schemeClr val="tx1"/>
                </a:solidFill>
                <a:latin typeface="Times New Roman" panose="02020603050405020304" pitchFamily="18" charset="0"/>
                <a:ea typeface="宋体" panose="02010600030101010101" pitchFamily="2" charset="-122"/>
                <a:sym typeface="+mn-ea"/>
              </a:rPr>
              <a:t>点击此处输入你想要表达的内容点击此处输入你想要表达的内容点击此处输入你想要表达的内容</a:t>
            </a:r>
            <a:endParaRPr lang="zh-CN" altLang="en-US" sz="1400">
              <a:solidFill>
                <a:schemeClr val="tx1"/>
              </a:solidFill>
              <a:latin typeface="Times New Roman" panose="02020603050405020304" pitchFamily="18" charset="0"/>
              <a:ea typeface="宋体" panose="02010600030101010101" pitchFamily="2" charset="-122"/>
              <a:sym typeface="+mn-ea"/>
            </a:endParaRPr>
          </a:p>
        </p:txBody>
      </p:sp>
      <p:sp>
        <p:nvSpPr>
          <p:cNvPr id="58" name="矩形 57"/>
          <p:cNvSpPr/>
          <p:nvPr/>
        </p:nvSpPr>
        <p:spPr>
          <a:xfrm>
            <a:off x="1651000" y="4245610"/>
            <a:ext cx="2160000" cy="159512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fontAlgn="auto">
              <a:lnSpc>
                <a:spcPct val="150000"/>
              </a:lnSpc>
            </a:pPr>
            <a:r>
              <a:rPr lang="zh-CN" altLang="en-US" sz="1400">
                <a:solidFill>
                  <a:schemeClr val="tx1"/>
                </a:solidFill>
                <a:latin typeface="Times New Roman" panose="02020603050405020304" pitchFamily="18" charset="0"/>
                <a:ea typeface="宋体" panose="02010600030101010101" pitchFamily="2" charset="-122"/>
                <a:sym typeface="+mn-ea"/>
              </a:rPr>
              <a:t>点击此处输入你想要表达的内容点击此处输入你想要表达的内容点击此处输入你想要表达的内容</a:t>
            </a:r>
            <a:endParaRPr lang="zh-CN" altLang="en-US" sz="1400">
              <a:solidFill>
                <a:schemeClr val="tx1"/>
              </a:solidFill>
              <a:latin typeface="Times New Roman" panose="02020603050405020304" pitchFamily="18" charset="0"/>
              <a:ea typeface="宋体" panose="02010600030101010101" pitchFamily="2" charset="-122"/>
              <a:sym typeface="+mn-ea"/>
            </a:endParaRPr>
          </a:p>
        </p:txBody>
      </p:sp>
      <p:sp>
        <p:nvSpPr>
          <p:cNvPr id="56" name="矩形 55"/>
          <p:cNvSpPr/>
          <p:nvPr/>
        </p:nvSpPr>
        <p:spPr>
          <a:xfrm>
            <a:off x="3125470" y="1593215"/>
            <a:ext cx="2160000" cy="159512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50000"/>
              </a:lnSpc>
            </a:pPr>
            <a:r>
              <a:rPr lang="zh-CN" altLang="en-US" sz="1400">
                <a:solidFill>
                  <a:schemeClr val="tx1"/>
                </a:solidFill>
                <a:latin typeface="Times New Roman" panose="02020603050405020304" pitchFamily="18" charset="0"/>
                <a:ea typeface="宋体" panose="02010600030101010101" pitchFamily="2" charset="-122"/>
                <a:sym typeface="+mn-ea"/>
              </a:rPr>
              <a:t>点击此处输入你想要表达的内容点击此处输入你想要表达的内容点击此处输入你想要表达的内容</a:t>
            </a:r>
            <a:endParaRPr lang="zh-CN" altLang="en-US" sz="1400">
              <a:solidFill>
                <a:schemeClr val="tx1"/>
              </a:solidFill>
              <a:latin typeface="Times New Roman" panose="02020603050405020304" pitchFamily="18" charset="0"/>
              <a:ea typeface="宋体" panose="02010600030101010101" pitchFamily="2" charset="-122"/>
              <a:sym typeface="+mn-ea"/>
            </a:endParaRPr>
          </a:p>
        </p:txBody>
      </p:sp>
      <p:sp>
        <p:nvSpPr>
          <p:cNvPr id="57" name="矩形 56"/>
          <p:cNvSpPr/>
          <p:nvPr/>
        </p:nvSpPr>
        <p:spPr>
          <a:xfrm>
            <a:off x="7581265" y="1520190"/>
            <a:ext cx="2160000" cy="159512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50000"/>
              </a:lnSpc>
            </a:pPr>
            <a:r>
              <a:rPr lang="zh-CN" altLang="en-US" sz="1400">
                <a:solidFill>
                  <a:schemeClr val="tx1"/>
                </a:solidFill>
                <a:latin typeface="Times New Roman" panose="02020603050405020304" pitchFamily="18" charset="0"/>
                <a:ea typeface="宋体" panose="02010600030101010101" pitchFamily="2" charset="-122"/>
                <a:sym typeface="+mn-ea"/>
              </a:rPr>
              <a:t>点击此处输入你想要表达的内容点击此处输入你想要表达的内容点击此处输入你想要表达的内容</a:t>
            </a:r>
            <a:endParaRPr lang="zh-CN" altLang="en-US" sz="1400">
              <a:solidFill>
                <a:schemeClr val="tx1"/>
              </a:solidFill>
              <a:latin typeface="Times New Roman" panose="02020603050405020304" pitchFamily="18" charset="0"/>
              <a:ea typeface="宋体" panose="02010600030101010101" pitchFamily="2" charset="-122"/>
              <a:sym typeface="+mn-ea"/>
            </a:endParaRPr>
          </a:p>
        </p:txBody>
      </p:sp>
      <p:grpSp>
        <p:nvGrpSpPr>
          <p:cNvPr id="6" name="组合 5"/>
          <p:cNvGrpSpPr/>
          <p:nvPr/>
        </p:nvGrpSpPr>
        <p:grpSpPr>
          <a:xfrm>
            <a:off x="351155" y="325120"/>
            <a:ext cx="5744845" cy="1015365"/>
            <a:chOff x="1572" y="494"/>
            <a:chExt cx="9047" cy="1599"/>
          </a:xfrm>
        </p:grpSpPr>
        <p:grpSp>
          <p:nvGrpSpPr>
            <p:cNvPr id="8" name="组合 7"/>
            <p:cNvGrpSpPr/>
            <p:nvPr/>
          </p:nvGrpSpPr>
          <p:grpSpPr>
            <a:xfrm>
              <a:off x="1572" y="494"/>
              <a:ext cx="2047" cy="1599"/>
              <a:chOff x="2761095" y="2248418"/>
              <a:chExt cx="1948563" cy="1522661"/>
            </a:xfrm>
          </p:grpSpPr>
          <p:sp>
            <p:nvSpPr>
              <p:cNvPr id="9" name="矩形: 圆角 24"/>
              <p:cNvSpPr/>
              <p:nvPr/>
            </p:nvSpPr>
            <p:spPr>
              <a:xfrm rot="2244181">
                <a:off x="2903192" y="2466308"/>
                <a:ext cx="1156758" cy="366949"/>
              </a:xfrm>
              <a:prstGeom prst="roundRect">
                <a:avLst>
                  <a:gd name="adj" fmla="val 33648"/>
                </a:avLst>
              </a:prstGeom>
              <a:solidFill>
                <a:srgbClr val="25557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1100">
                  <a:latin typeface="微软雅黑" panose="020B0503020204020204" charset="-122"/>
                  <a:ea typeface="微软雅黑" panose="020B0503020204020204" charset="-122"/>
                  <a:cs typeface="+mn-ea"/>
                  <a:sym typeface="+mn-lt"/>
                </a:endParaRPr>
              </a:p>
            </p:txBody>
          </p:sp>
          <p:sp>
            <p:nvSpPr>
              <p:cNvPr id="26" name="矩形: 圆角 25"/>
              <p:cNvSpPr/>
              <p:nvPr/>
            </p:nvSpPr>
            <p:spPr>
              <a:xfrm rot="2244181">
                <a:off x="2761095" y="2996622"/>
                <a:ext cx="1156758" cy="366949"/>
              </a:xfrm>
              <a:prstGeom prst="roundRect">
                <a:avLst>
                  <a:gd name="adj" fmla="val 33648"/>
                </a:avLst>
              </a:prstGeom>
              <a:solidFill>
                <a:srgbClr val="25557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1100">
                  <a:latin typeface="微软雅黑" panose="020B0503020204020204" charset="-122"/>
                  <a:ea typeface="微软雅黑" panose="020B0503020204020204" charset="-122"/>
                  <a:cs typeface="+mn-ea"/>
                  <a:sym typeface="+mn-lt"/>
                </a:endParaRPr>
              </a:p>
            </p:txBody>
          </p:sp>
          <p:sp>
            <p:nvSpPr>
              <p:cNvPr id="10" name="文本框 9"/>
              <p:cNvSpPr txBox="1"/>
              <p:nvPr/>
            </p:nvSpPr>
            <p:spPr>
              <a:xfrm>
                <a:off x="2910670" y="2248418"/>
                <a:ext cx="1798988" cy="1522661"/>
              </a:xfrm>
              <a:prstGeom prst="rect">
                <a:avLst/>
              </a:prstGeom>
              <a:noFill/>
            </p:spPr>
            <p:txBody>
              <a:bodyPr wrap="square" rtlCol="0">
                <a:spAutoFit/>
              </a:bodyPr>
              <a:lstStyle/>
              <a:p>
                <a:r>
                  <a:rPr lang="en-US" altLang="zh-CN" sz="6000" dirty="0">
                    <a:solidFill>
                      <a:schemeClr val="bg1"/>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rPr>
                  <a:t>P</a:t>
                </a:r>
                <a:endParaRPr lang="en-US" altLang="zh-CN" sz="6000" dirty="0">
                  <a:solidFill>
                    <a:schemeClr val="bg1"/>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endParaRPr>
              </a:p>
            </p:txBody>
          </p:sp>
        </p:grpSp>
        <p:sp>
          <p:nvSpPr>
            <p:cNvPr id="11" name="矩形 10"/>
            <p:cNvSpPr/>
            <p:nvPr/>
          </p:nvSpPr>
          <p:spPr>
            <a:xfrm>
              <a:off x="3193" y="751"/>
              <a:ext cx="7426" cy="921"/>
            </a:xfrm>
            <a:prstGeom prst="rect">
              <a:avLst/>
            </a:prstGeom>
          </p:spPr>
          <p:txBody>
            <a:bodyPr wrap="square">
              <a:spAutoFit/>
            </a:bodyPr>
            <a:lstStyle/>
            <a:p>
              <a:r>
                <a:rPr lang="zh-CN" altLang="en-US" sz="3200" b="1" spc="300" dirty="0">
                  <a:latin typeface="Times New Roman" panose="02020603050405020304" pitchFamily="18" charset="0"/>
                  <a:ea typeface="宋体" panose="02010600030101010101" pitchFamily="2" charset="-122"/>
                </a:rPr>
                <a:t>蛋白对接结构</a:t>
              </a:r>
              <a:endParaRPr lang="zh-CN" altLang="en-US" sz="3200" b="1" spc="300" dirty="0">
                <a:latin typeface="Times New Roman" panose="02020603050405020304" pitchFamily="18" charset="0"/>
                <a:ea typeface="宋体" panose="02010600030101010101" pitchFamily="2" charset="-122"/>
              </a:endParaRPr>
            </a:p>
          </p:txBody>
        </p:sp>
      </p:grpSp>
      <p:cxnSp>
        <p:nvCxnSpPr>
          <p:cNvPr id="46" name="直接连接符 45"/>
          <p:cNvCxnSpPr/>
          <p:nvPr/>
        </p:nvCxnSpPr>
        <p:spPr>
          <a:xfrm>
            <a:off x="1627525" y="3678797"/>
            <a:ext cx="0" cy="2160000"/>
          </a:xfrm>
          <a:prstGeom prst="line">
            <a:avLst/>
          </a:prstGeom>
          <a:ln w="63500">
            <a:solidFill>
              <a:srgbClr val="32416B"/>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a:off x="6095999" y="3678797"/>
            <a:ext cx="0" cy="2160000"/>
          </a:xfrm>
          <a:prstGeom prst="line">
            <a:avLst/>
          </a:prstGeom>
          <a:ln w="63500">
            <a:solidFill>
              <a:srgbClr val="32416B"/>
            </a:solidFill>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a:off x="3125483" y="1595949"/>
            <a:ext cx="0" cy="2160000"/>
          </a:xfrm>
          <a:prstGeom prst="line">
            <a:avLst/>
          </a:prstGeom>
          <a:ln w="63500">
            <a:solidFill>
              <a:srgbClr val="32416B"/>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7581250" y="1518479"/>
            <a:ext cx="0" cy="2160000"/>
          </a:xfrm>
          <a:prstGeom prst="line">
            <a:avLst/>
          </a:prstGeom>
          <a:ln w="63500">
            <a:solidFill>
              <a:srgbClr val="32416B"/>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1092200" y="3680619"/>
            <a:ext cx="10007600" cy="0"/>
          </a:xfrm>
          <a:prstGeom prst="line">
            <a:avLst/>
          </a:prstGeom>
          <a:ln w="63500">
            <a:solidFill>
              <a:srgbClr val="32416B"/>
            </a:solidFill>
          </a:ln>
        </p:spPr>
        <p:style>
          <a:lnRef idx="1">
            <a:schemeClr val="accent1"/>
          </a:lnRef>
          <a:fillRef idx="0">
            <a:schemeClr val="accent1"/>
          </a:fillRef>
          <a:effectRef idx="0">
            <a:schemeClr val="accent1"/>
          </a:effectRef>
          <a:fontRef idx="minor">
            <a:schemeClr val="tx1"/>
          </a:fontRef>
        </p:style>
      </p:cxnSp>
      <p:sp>
        <p:nvSpPr>
          <p:cNvPr id="14" name="椭圆 13"/>
          <p:cNvSpPr/>
          <p:nvPr/>
        </p:nvSpPr>
        <p:spPr>
          <a:xfrm flipH="1">
            <a:off x="5981599" y="3566219"/>
            <a:ext cx="228801" cy="228801"/>
          </a:xfrm>
          <a:prstGeom prst="ellipse">
            <a:avLst/>
          </a:prstGeom>
          <a:solidFill>
            <a:srgbClr val="25557A"/>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思源黑体 CN Regular" panose="020B0500000000000000" pitchFamily="34" charset="-122"/>
            </a:endParaRPr>
          </a:p>
        </p:txBody>
      </p:sp>
      <p:sp>
        <p:nvSpPr>
          <p:cNvPr id="15" name="椭圆 14"/>
          <p:cNvSpPr/>
          <p:nvPr/>
        </p:nvSpPr>
        <p:spPr>
          <a:xfrm flipH="1">
            <a:off x="1525825" y="3566219"/>
            <a:ext cx="228801" cy="228801"/>
          </a:xfrm>
          <a:prstGeom prst="ellipse">
            <a:avLst/>
          </a:prstGeom>
          <a:solidFill>
            <a:srgbClr val="25557A"/>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思源黑体 CN Regular" panose="020B0500000000000000" pitchFamily="34" charset="-122"/>
            </a:endParaRPr>
          </a:p>
        </p:txBody>
      </p:sp>
      <p:sp>
        <p:nvSpPr>
          <p:cNvPr id="16" name="椭圆 15"/>
          <p:cNvSpPr/>
          <p:nvPr/>
        </p:nvSpPr>
        <p:spPr>
          <a:xfrm flipH="1">
            <a:off x="7466857" y="3566219"/>
            <a:ext cx="228801" cy="228801"/>
          </a:xfrm>
          <a:prstGeom prst="ellipse">
            <a:avLst/>
          </a:prstGeom>
          <a:solidFill>
            <a:srgbClr val="25557A"/>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思源黑体 CN Regular" panose="020B0500000000000000" pitchFamily="34" charset="-122"/>
            </a:endParaRPr>
          </a:p>
        </p:txBody>
      </p:sp>
      <p:sp>
        <p:nvSpPr>
          <p:cNvPr id="17" name="椭圆 16"/>
          <p:cNvSpPr/>
          <p:nvPr/>
        </p:nvSpPr>
        <p:spPr>
          <a:xfrm flipH="1">
            <a:off x="3011083" y="3566219"/>
            <a:ext cx="228801" cy="228801"/>
          </a:xfrm>
          <a:prstGeom prst="ellipse">
            <a:avLst/>
          </a:prstGeom>
          <a:solidFill>
            <a:srgbClr val="25557A"/>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思源黑体 CN Regular" panose="020B0500000000000000" pitchFamily="34" charset="-122"/>
            </a:endParaRPr>
          </a:p>
        </p:txBody>
      </p:sp>
      <p:sp>
        <p:nvSpPr>
          <p:cNvPr id="18" name="椭圆 17"/>
          <p:cNvSpPr/>
          <p:nvPr/>
        </p:nvSpPr>
        <p:spPr>
          <a:xfrm flipH="1">
            <a:off x="8952115" y="3566219"/>
            <a:ext cx="228801" cy="228801"/>
          </a:xfrm>
          <a:prstGeom prst="ellipse">
            <a:avLst/>
          </a:prstGeom>
          <a:solidFill>
            <a:srgbClr val="25557A"/>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思源黑体 CN Regular" panose="020B0500000000000000" pitchFamily="34" charset="-122"/>
            </a:endParaRPr>
          </a:p>
        </p:txBody>
      </p:sp>
      <p:sp>
        <p:nvSpPr>
          <p:cNvPr id="24" name="椭圆 23"/>
          <p:cNvSpPr/>
          <p:nvPr/>
        </p:nvSpPr>
        <p:spPr>
          <a:xfrm flipH="1">
            <a:off x="4496341" y="3566219"/>
            <a:ext cx="228801" cy="228801"/>
          </a:xfrm>
          <a:prstGeom prst="ellipse">
            <a:avLst/>
          </a:prstGeom>
          <a:solidFill>
            <a:srgbClr val="25557A"/>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思源黑体 CN Regular" panose="020B0500000000000000" pitchFamily="34" charset="-122"/>
            </a:endParaRPr>
          </a:p>
        </p:txBody>
      </p:sp>
      <p:sp>
        <p:nvSpPr>
          <p:cNvPr id="25" name="椭圆 24"/>
          <p:cNvSpPr/>
          <p:nvPr/>
        </p:nvSpPr>
        <p:spPr>
          <a:xfrm flipH="1">
            <a:off x="10437374" y="3566218"/>
            <a:ext cx="228801" cy="228801"/>
          </a:xfrm>
          <a:prstGeom prst="ellipse">
            <a:avLst/>
          </a:prstGeom>
          <a:solidFill>
            <a:srgbClr val="25557A"/>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思源黑体 CN Regular" panose="020B0500000000000000" pitchFamily="34" charset="-122"/>
            </a:endParaRPr>
          </a:p>
        </p:txBody>
      </p:sp>
      <p:sp>
        <p:nvSpPr>
          <p:cNvPr id="28" name="矩形: 圆角 27"/>
          <p:cNvSpPr/>
          <p:nvPr/>
        </p:nvSpPr>
        <p:spPr>
          <a:xfrm>
            <a:off x="2830847" y="3909420"/>
            <a:ext cx="589272" cy="265768"/>
          </a:xfrm>
          <a:prstGeom prst="roundRect">
            <a:avLst>
              <a:gd name="adj" fmla="val 50000"/>
            </a:avLst>
          </a:prstGeom>
          <a:solidFill>
            <a:srgbClr val="2555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a:latin typeface="Times New Roman" panose="02020603050405020304" pitchFamily="18" charset="0"/>
                <a:ea typeface="宋体" panose="02010600030101010101" pitchFamily="2" charset="-122"/>
              </a:rPr>
              <a:t>1</a:t>
            </a:r>
            <a:r>
              <a:rPr lang="zh-CN" altLang="en-US" sz="1000">
                <a:latin typeface="Times New Roman" panose="02020603050405020304" pitchFamily="18" charset="0"/>
                <a:ea typeface="宋体" panose="02010600030101010101" pitchFamily="2" charset="-122"/>
              </a:rPr>
              <a:t>月</a:t>
            </a:r>
            <a:endParaRPr lang="zh-CN" altLang="en-US" sz="1000">
              <a:latin typeface="Times New Roman" panose="02020603050405020304" pitchFamily="18" charset="0"/>
              <a:ea typeface="宋体" panose="02010600030101010101" pitchFamily="2" charset="-122"/>
            </a:endParaRPr>
          </a:p>
        </p:txBody>
      </p:sp>
      <p:sp>
        <p:nvSpPr>
          <p:cNvPr id="30" name="矩形: 圆角 29"/>
          <p:cNvSpPr/>
          <p:nvPr/>
        </p:nvSpPr>
        <p:spPr>
          <a:xfrm>
            <a:off x="5801363" y="3186051"/>
            <a:ext cx="589272" cy="265768"/>
          </a:xfrm>
          <a:prstGeom prst="roundRect">
            <a:avLst>
              <a:gd name="adj" fmla="val 50000"/>
            </a:avLst>
          </a:prstGeom>
          <a:solidFill>
            <a:srgbClr val="2555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a:latin typeface="Times New Roman" panose="02020603050405020304" pitchFamily="18" charset="0"/>
                <a:ea typeface="宋体" panose="02010600030101010101" pitchFamily="2" charset="-122"/>
              </a:rPr>
              <a:t>3</a:t>
            </a:r>
            <a:r>
              <a:rPr lang="zh-CN" altLang="en-US" sz="1000">
                <a:latin typeface="Times New Roman" panose="02020603050405020304" pitchFamily="18" charset="0"/>
                <a:ea typeface="宋体" panose="02010600030101010101" pitchFamily="2" charset="-122"/>
              </a:rPr>
              <a:t>月</a:t>
            </a:r>
            <a:endParaRPr lang="zh-CN" altLang="en-US" sz="1000">
              <a:latin typeface="Times New Roman" panose="02020603050405020304" pitchFamily="18" charset="0"/>
              <a:ea typeface="宋体" panose="02010600030101010101" pitchFamily="2" charset="-122"/>
            </a:endParaRPr>
          </a:p>
        </p:txBody>
      </p:sp>
      <p:sp>
        <p:nvSpPr>
          <p:cNvPr id="31" name="矩形: 圆角 30"/>
          <p:cNvSpPr/>
          <p:nvPr/>
        </p:nvSpPr>
        <p:spPr>
          <a:xfrm>
            <a:off x="8771879" y="3909420"/>
            <a:ext cx="589272" cy="265768"/>
          </a:xfrm>
          <a:prstGeom prst="roundRect">
            <a:avLst>
              <a:gd name="adj" fmla="val 50000"/>
            </a:avLst>
          </a:prstGeom>
          <a:solidFill>
            <a:srgbClr val="2555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a:latin typeface="Times New Roman" panose="02020603050405020304" pitchFamily="18" charset="0"/>
                <a:ea typeface="宋体" panose="02010600030101010101" pitchFamily="2" charset="-122"/>
              </a:rPr>
              <a:t>5</a:t>
            </a:r>
            <a:r>
              <a:rPr lang="zh-CN" altLang="en-US" sz="1000">
                <a:latin typeface="Times New Roman" panose="02020603050405020304" pitchFamily="18" charset="0"/>
                <a:ea typeface="宋体" panose="02010600030101010101" pitchFamily="2" charset="-122"/>
              </a:rPr>
              <a:t>月</a:t>
            </a:r>
            <a:endParaRPr lang="zh-CN" altLang="en-US" sz="1000">
              <a:latin typeface="Times New Roman" panose="02020603050405020304" pitchFamily="18" charset="0"/>
              <a:ea typeface="宋体" panose="02010600030101010101" pitchFamily="2" charset="-122"/>
            </a:endParaRPr>
          </a:p>
        </p:txBody>
      </p:sp>
      <p:sp>
        <p:nvSpPr>
          <p:cNvPr id="36" name="矩形: 圆角 35"/>
          <p:cNvSpPr/>
          <p:nvPr/>
        </p:nvSpPr>
        <p:spPr>
          <a:xfrm>
            <a:off x="4316105" y="3909420"/>
            <a:ext cx="589272" cy="265768"/>
          </a:xfrm>
          <a:prstGeom prst="roundRect">
            <a:avLst>
              <a:gd name="adj" fmla="val 50000"/>
            </a:avLst>
          </a:prstGeom>
          <a:solidFill>
            <a:srgbClr val="2555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a:latin typeface="Times New Roman" panose="02020603050405020304" pitchFamily="18" charset="0"/>
                <a:ea typeface="宋体" panose="02010600030101010101" pitchFamily="2" charset="-122"/>
              </a:rPr>
              <a:t>2</a:t>
            </a:r>
            <a:r>
              <a:rPr lang="zh-CN" altLang="en-US" sz="1000">
                <a:latin typeface="Times New Roman" panose="02020603050405020304" pitchFamily="18" charset="0"/>
                <a:ea typeface="宋体" panose="02010600030101010101" pitchFamily="2" charset="-122"/>
              </a:rPr>
              <a:t>月</a:t>
            </a:r>
            <a:endParaRPr lang="zh-CN" altLang="en-US" sz="1000">
              <a:latin typeface="Times New Roman" panose="02020603050405020304" pitchFamily="18" charset="0"/>
              <a:ea typeface="宋体" panose="02010600030101010101" pitchFamily="2" charset="-122"/>
            </a:endParaRPr>
          </a:p>
        </p:txBody>
      </p:sp>
      <p:sp>
        <p:nvSpPr>
          <p:cNvPr id="45" name="矩形: 圆角 44"/>
          <p:cNvSpPr/>
          <p:nvPr/>
        </p:nvSpPr>
        <p:spPr>
          <a:xfrm>
            <a:off x="7286621" y="3909420"/>
            <a:ext cx="589272" cy="265768"/>
          </a:xfrm>
          <a:prstGeom prst="roundRect">
            <a:avLst>
              <a:gd name="adj" fmla="val 50000"/>
            </a:avLst>
          </a:prstGeom>
          <a:solidFill>
            <a:srgbClr val="2555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a:latin typeface="Times New Roman" panose="02020603050405020304" pitchFamily="18" charset="0"/>
                <a:ea typeface="宋体" panose="02010600030101010101" pitchFamily="2" charset="-122"/>
              </a:rPr>
              <a:t>4</a:t>
            </a:r>
            <a:r>
              <a:rPr lang="zh-CN" altLang="en-US" sz="1000">
                <a:latin typeface="Times New Roman" panose="02020603050405020304" pitchFamily="18" charset="0"/>
                <a:ea typeface="宋体" panose="02010600030101010101" pitchFamily="2" charset="-122"/>
              </a:rPr>
              <a:t>月</a:t>
            </a:r>
            <a:endParaRPr lang="zh-CN" altLang="en-US" sz="1000">
              <a:latin typeface="Times New Roman" panose="02020603050405020304" pitchFamily="18" charset="0"/>
              <a:ea typeface="宋体" panose="02010600030101010101" pitchFamily="2" charset="-122"/>
            </a:endParaRPr>
          </a:p>
        </p:txBody>
      </p:sp>
      <p:grpSp>
        <p:nvGrpSpPr>
          <p:cNvPr id="20" name="组合 19"/>
          <p:cNvGrpSpPr/>
          <p:nvPr userDrawn="1"/>
        </p:nvGrpSpPr>
        <p:grpSpPr>
          <a:xfrm>
            <a:off x="10289667" y="-801077"/>
            <a:ext cx="1902333" cy="2044520"/>
            <a:chOff x="8135783" y="-1669981"/>
            <a:chExt cx="4056217" cy="4359393"/>
          </a:xfrm>
        </p:grpSpPr>
        <p:sp>
          <p:nvSpPr>
            <p:cNvPr id="21" name="任意多边形: 形状 10"/>
            <p:cNvSpPr/>
            <p:nvPr/>
          </p:nvSpPr>
          <p:spPr>
            <a:xfrm rot="18900000">
              <a:off x="8135783" y="-1669981"/>
              <a:ext cx="3339963" cy="3339962"/>
            </a:xfrm>
            <a:custGeom>
              <a:avLst/>
              <a:gdLst>
                <a:gd name="connsiteX0" fmla="*/ 0 w 3339963"/>
                <a:gd name="connsiteY0" fmla="*/ 0 h 3339962"/>
                <a:gd name="connsiteX1" fmla="*/ 3339963 w 3339963"/>
                <a:gd name="connsiteY1" fmla="*/ 3339962 h 3339962"/>
                <a:gd name="connsiteX2" fmla="*/ 1099563 w 3339963"/>
                <a:gd name="connsiteY2" fmla="*/ 3339962 h 3339962"/>
              </a:gdLst>
              <a:ahLst/>
              <a:cxnLst>
                <a:cxn ang="0">
                  <a:pos x="connsiteX0" y="connsiteY0"/>
                </a:cxn>
                <a:cxn ang="0">
                  <a:pos x="connsiteX1" y="connsiteY1"/>
                </a:cxn>
                <a:cxn ang="0">
                  <a:pos x="connsiteX2" y="connsiteY2"/>
                </a:cxn>
              </a:cxnLst>
              <a:rect l="l" t="t" r="r" b="b"/>
              <a:pathLst>
                <a:path w="3339963" h="3339962">
                  <a:moveTo>
                    <a:pt x="0" y="0"/>
                  </a:moveTo>
                  <a:lnTo>
                    <a:pt x="3339963" y="3339962"/>
                  </a:lnTo>
                  <a:lnTo>
                    <a:pt x="1099563" y="3339962"/>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直角三角形 21"/>
            <p:cNvSpPr/>
            <p:nvPr/>
          </p:nvSpPr>
          <p:spPr>
            <a:xfrm rot="10800000">
              <a:off x="9502588" y="0"/>
              <a:ext cx="2689412" cy="2689412"/>
            </a:xfrm>
            <a:prstGeom prst="rtTriangle">
              <a:avLst/>
            </a:prstGeom>
            <a:solidFill>
              <a:srgbClr val="2555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688010" y="3870348"/>
            <a:ext cx="3945185" cy="2518407"/>
          </a:xfrm>
          <a:prstGeom prst="rect">
            <a:avLst/>
          </a:prstGeom>
        </p:spPr>
      </p:pic>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50643" y="3843215"/>
            <a:ext cx="3945188" cy="2559270"/>
          </a:xfrm>
          <a:prstGeom prst="rect">
            <a:avLst/>
          </a:prstGeom>
        </p:spPr>
      </p:pic>
      <p:pic>
        <p:nvPicPr>
          <p:cNvPr id="19" name="图片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53666" y="1443628"/>
            <a:ext cx="4263607" cy="2098494"/>
          </a:xfrm>
          <a:prstGeom prst="rect">
            <a:avLst/>
          </a:prstGeom>
        </p:spPr>
      </p:pic>
      <p:pic>
        <p:nvPicPr>
          <p:cNvPr id="29" name="图片 2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60931" y="1454885"/>
            <a:ext cx="4610868" cy="2111334"/>
          </a:xfrm>
          <a:prstGeom prst="rect">
            <a:avLst/>
          </a:prstGeom>
        </p:spPr>
      </p:pic>
    </p:spTree>
    <p:custDataLst>
      <p:tags r:id="rId5"/>
    </p:custData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6" name="组合 5"/>
          <p:cNvGrpSpPr/>
          <p:nvPr/>
        </p:nvGrpSpPr>
        <p:grpSpPr>
          <a:xfrm>
            <a:off x="351155" y="290195"/>
            <a:ext cx="7287260" cy="1014730"/>
            <a:chOff x="1572" y="493"/>
            <a:chExt cx="10179" cy="1598"/>
          </a:xfrm>
        </p:grpSpPr>
        <p:grpSp>
          <p:nvGrpSpPr>
            <p:cNvPr id="8" name="组合 7"/>
            <p:cNvGrpSpPr/>
            <p:nvPr/>
          </p:nvGrpSpPr>
          <p:grpSpPr>
            <a:xfrm>
              <a:off x="1572" y="493"/>
              <a:ext cx="2047" cy="1598"/>
              <a:chOff x="2761095" y="2248418"/>
              <a:chExt cx="1948563" cy="1520840"/>
            </a:xfrm>
          </p:grpSpPr>
          <p:sp>
            <p:nvSpPr>
              <p:cNvPr id="9" name="矩形: 圆角 24"/>
              <p:cNvSpPr/>
              <p:nvPr/>
            </p:nvSpPr>
            <p:spPr>
              <a:xfrm rot="2244181">
                <a:off x="2903192" y="2466308"/>
                <a:ext cx="1156758" cy="366949"/>
              </a:xfrm>
              <a:prstGeom prst="roundRect">
                <a:avLst>
                  <a:gd name="adj" fmla="val 33648"/>
                </a:avLst>
              </a:prstGeom>
              <a:solidFill>
                <a:srgbClr val="25557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1100">
                  <a:latin typeface="微软雅黑" panose="020B0503020204020204" charset="-122"/>
                  <a:ea typeface="微软雅黑" panose="020B0503020204020204" charset="-122"/>
                  <a:cs typeface="+mn-ea"/>
                  <a:sym typeface="+mn-lt"/>
                </a:endParaRPr>
              </a:p>
            </p:txBody>
          </p:sp>
          <p:sp>
            <p:nvSpPr>
              <p:cNvPr id="26" name="矩形: 圆角 25"/>
              <p:cNvSpPr/>
              <p:nvPr/>
            </p:nvSpPr>
            <p:spPr>
              <a:xfrm rot="2244181">
                <a:off x="2761095" y="2996622"/>
                <a:ext cx="1156758" cy="366949"/>
              </a:xfrm>
              <a:prstGeom prst="roundRect">
                <a:avLst>
                  <a:gd name="adj" fmla="val 33648"/>
                </a:avLst>
              </a:prstGeom>
              <a:solidFill>
                <a:srgbClr val="25557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1100">
                  <a:latin typeface="微软雅黑" panose="020B0503020204020204" charset="-122"/>
                  <a:ea typeface="微软雅黑" panose="020B0503020204020204" charset="-122"/>
                  <a:cs typeface="+mn-ea"/>
                  <a:sym typeface="+mn-lt"/>
                </a:endParaRPr>
              </a:p>
            </p:txBody>
          </p:sp>
          <p:sp>
            <p:nvSpPr>
              <p:cNvPr id="10" name="文本框 9"/>
              <p:cNvSpPr txBox="1"/>
              <p:nvPr/>
            </p:nvSpPr>
            <p:spPr>
              <a:xfrm>
                <a:off x="2910670" y="2248418"/>
                <a:ext cx="1798988" cy="1520840"/>
              </a:xfrm>
              <a:prstGeom prst="rect">
                <a:avLst/>
              </a:prstGeom>
              <a:noFill/>
            </p:spPr>
            <p:txBody>
              <a:bodyPr wrap="square" rtlCol="0">
                <a:spAutoFit/>
              </a:bodyPr>
              <a:lstStyle/>
              <a:p>
                <a:r>
                  <a:rPr lang="en-US" altLang="zh-CN" sz="6000" dirty="0">
                    <a:solidFill>
                      <a:schemeClr val="bg1"/>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rPr>
                  <a:t>P</a:t>
                </a:r>
                <a:endParaRPr lang="en-US" altLang="zh-CN" sz="6000" dirty="0">
                  <a:solidFill>
                    <a:schemeClr val="bg1"/>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endParaRPr>
              </a:p>
            </p:txBody>
          </p:sp>
        </p:grpSp>
        <p:sp>
          <p:nvSpPr>
            <p:cNvPr id="11" name="矩形 10"/>
            <p:cNvSpPr/>
            <p:nvPr/>
          </p:nvSpPr>
          <p:spPr>
            <a:xfrm>
              <a:off x="3078" y="751"/>
              <a:ext cx="291" cy="921"/>
            </a:xfrm>
            <a:prstGeom prst="rect">
              <a:avLst/>
            </a:prstGeom>
          </p:spPr>
          <p:txBody>
            <a:bodyPr wrap="square">
              <a:spAutoFit/>
            </a:bodyPr>
            <a:lstStyle/>
            <a:p>
              <a:endParaRPr lang="zh-CN" altLang="en-US" sz="3200" b="1" spc="300" dirty="0">
                <a:latin typeface="微软雅黑" panose="020B0503020204020204" charset="-122"/>
                <a:ea typeface="微软雅黑" panose="020B0503020204020204" charset="-122"/>
              </a:endParaRPr>
            </a:p>
          </p:txBody>
        </p:sp>
        <p:sp>
          <p:nvSpPr>
            <p:cNvPr id="29" name="文本框 28"/>
            <p:cNvSpPr txBox="1"/>
            <p:nvPr/>
          </p:nvSpPr>
          <p:spPr>
            <a:xfrm>
              <a:off x="3078" y="764"/>
              <a:ext cx="8673" cy="921"/>
            </a:xfrm>
            <a:prstGeom prst="rect">
              <a:avLst/>
            </a:prstGeom>
            <a:noFill/>
          </p:spPr>
          <p:txBody>
            <a:bodyPr wrap="square">
              <a:spAutoFit/>
            </a:bodyPr>
            <a:lstStyle/>
            <a:p>
              <a:r>
                <a:rPr lang="zh-CN" altLang="en-US" sz="3200" b="1" spc="300" dirty="0">
                  <a:latin typeface="Times New Roman" panose="02020603050405020304" pitchFamily="18" charset="0"/>
                  <a:ea typeface="宋体" panose="02010600030101010101" pitchFamily="2" charset="-122"/>
                </a:rPr>
                <a:t>蛋白活性空腔与小分子结合</a:t>
              </a:r>
              <a:endParaRPr lang="zh-CN" altLang="en-US" sz="3200" b="1" spc="300" dirty="0">
                <a:latin typeface="Times New Roman" panose="02020603050405020304" pitchFamily="18" charset="0"/>
                <a:ea typeface="宋体" panose="02010600030101010101" pitchFamily="2" charset="-122"/>
              </a:endParaRPr>
            </a:p>
          </p:txBody>
        </p:sp>
      </p:grpSp>
      <p:grpSp>
        <p:nvGrpSpPr>
          <p:cNvPr id="20" name="组合 19"/>
          <p:cNvGrpSpPr/>
          <p:nvPr userDrawn="1"/>
        </p:nvGrpSpPr>
        <p:grpSpPr>
          <a:xfrm>
            <a:off x="10289667" y="-801077"/>
            <a:ext cx="1902333" cy="2044520"/>
            <a:chOff x="8135783" y="-1669981"/>
            <a:chExt cx="4056217" cy="4359393"/>
          </a:xfrm>
        </p:grpSpPr>
        <p:sp>
          <p:nvSpPr>
            <p:cNvPr id="21" name="任意多边形: 形状 10"/>
            <p:cNvSpPr/>
            <p:nvPr/>
          </p:nvSpPr>
          <p:spPr>
            <a:xfrm rot="18900000">
              <a:off x="8135783" y="-1669981"/>
              <a:ext cx="3339963" cy="3339962"/>
            </a:xfrm>
            <a:custGeom>
              <a:avLst/>
              <a:gdLst>
                <a:gd name="connsiteX0" fmla="*/ 0 w 3339963"/>
                <a:gd name="connsiteY0" fmla="*/ 0 h 3339962"/>
                <a:gd name="connsiteX1" fmla="*/ 3339963 w 3339963"/>
                <a:gd name="connsiteY1" fmla="*/ 3339962 h 3339962"/>
                <a:gd name="connsiteX2" fmla="*/ 1099563 w 3339963"/>
                <a:gd name="connsiteY2" fmla="*/ 3339962 h 3339962"/>
              </a:gdLst>
              <a:ahLst/>
              <a:cxnLst>
                <a:cxn ang="0">
                  <a:pos x="connsiteX0" y="connsiteY0"/>
                </a:cxn>
                <a:cxn ang="0">
                  <a:pos x="connsiteX1" y="connsiteY1"/>
                </a:cxn>
                <a:cxn ang="0">
                  <a:pos x="connsiteX2" y="connsiteY2"/>
                </a:cxn>
              </a:cxnLst>
              <a:rect l="l" t="t" r="r" b="b"/>
              <a:pathLst>
                <a:path w="3339963" h="3339962">
                  <a:moveTo>
                    <a:pt x="0" y="0"/>
                  </a:moveTo>
                  <a:lnTo>
                    <a:pt x="3339963" y="3339962"/>
                  </a:lnTo>
                  <a:lnTo>
                    <a:pt x="1099563" y="3339962"/>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直角三角形 21"/>
            <p:cNvSpPr/>
            <p:nvPr/>
          </p:nvSpPr>
          <p:spPr>
            <a:xfrm rot="10800000">
              <a:off x="9502588" y="0"/>
              <a:ext cx="2689412" cy="2689412"/>
            </a:xfrm>
            <a:prstGeom prst="rtTriangle">
              <a:avLst/>
            </a:prstGeom>
            <a:solidFill>
              <a:srgbClr val="2555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4" name="直接连接符 13"/>
          <p:cNvCxnSpPr/>
          <p:nvPr/>
        </p:nvCxnSpPr>
        <p:spPr>
          <a:xfrm flipH="1">
            <a:off x="6777846" y="1621766"/>
            <a:ext cx="37022" cy="5236099"/>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15" name="图片 14" descr="5"/>
          <p:cNvPicPr>
            <a:picLocks noChangeAspect="1"/>
          </p:cNvPicPr>
          <p:nvPr/>
        </p:nvPicPr>
        <p:blipFill>
          <a:blip r:embed="rId1"/>
          <a:stretch>
            <a:fillRect/>
          </a:stretch>
        </p:blipFill>
        <p:spPr>
          <a:xfrm>
            <a:off x="680085" y="1495425"/>
            <a:ext cx="5319395" cy="5109845"/>
          </a:xfrm>
          <a:prstGeom prst="rect">
            <a:avLst/>
          </a:prstGeom>
        </p:spPr>
      </p:pic>
      <p:pic>
        <p:nvPicPr>
          <p:cNvPr id="16" name="图片 15" descr="4"/>
          <p:cNvPicPr>
            <a:picLocks noChangeAspect="1"/>
          </p:cNvPicPr>
          <p:nvPr/>
        </p:nvPicPr>
        <p:blipFill>
          <a:blip r:embed="rId2"/>
          <a:stretch>
            <a:fillRect/>
          </a:stretch>
        </p:blipFill>
        <p:spPr>
          <a:xfrm rot="10800000">
            <a:off x="7181215" y="2101215"/>
            <a:ext cx="4408805" cy="4591685"/>
          </a:xfrm>
          <a:prstGeom prst="rect">
            <a:avLst/>
          </a:prstGeom>
        </p:spPr>
      </p:pic>
    </p:spTree>
    <p:custDataLst>
      <p:tags r:id="rId3"/>
    </p:custData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任意多边形: 形状 52"/>
          <p:cNvSpPr/>
          <p:nvPr/>
        </p:nvSpPr>
        <p:spPr>
          <a:xfrm flipH="1">
            <a:off x="4337050" y="0"/>
            <a:ext cx="7854950" cy="6858000"/>
          </a:xfrm>
          <a:custGeom>
            <a:avLst/>
            <a:gdLst>
              <a:gd name="connsiteX0" fmla="*/ 12191999 w 12192000"/>
              <a:gd name="connsiteY0" fmla="*/ 0 h 6858000"/>
              <a:gd name="connsiteX1" fmla="*/ 12192000 w 12192000"/>
              <a:gd name="connsiteY1" fmla="*/ 0 h 6858000"/>
              <a:gd name="connsiteX2" fmla="*/ 12192000 w 12192000"/>
              <a:gd name="connsiteY2" fmla="*/ 6858000 h 6858000"/>
              <a:gd name="connsiteX3" fmla="*/ 12191999 w 12192000"/>
              <a:gd name="connsiteY3" fmla="*/ 6858000 h 6858000"/>
              <a:gd name="connsiteX4" fmla="*/ 0 w 12192000"/>
              <a:gd name="connsiteY4" fmla="*/ 0 h 6858000"/>
              <a:gd name="connsiteX5" fmla="*/ 11295445 w 12192000"/>
              <a:gd name="connsiteY5" fmla="*/ 0 h 6858000"/>
              <a:gd name="connsiteX6" fmla="*/ 4437446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12191999" y="0"/>
                </a:moveTo>
                <a:lnTo>
                  <a:pt x="12192000" y="0"/>
                </a:lnTo>
                <a:lnTo>
                  <a:pt x="12192000" y="6858000"/>
                </a:lnTo>
                <a:lnTo>
                  <a:pt x="12191999" y="6858000"/>
                </a:lnTo>
                <a:close/>
                <a:moveTo>
                  <a:pt x="0" y="0"/>
                </a:moveTo>
                <a:lnTo>
                  <a:pt x="11295445" y="0"/>
                </a:lnTo>
                <a:lnTo>
                  <a:pt x="4437446" y="6858000"/>
                </a:lnTo>
                <a:lnTo>
                  <a:pt x="0" y="6858000"/>
                </a:lnTo>
                <a:close/>
              </a:path>
            </a:pathLst>
          </a:custGeom>
          <a:gradFill flip="none">
            <a:gsLst>
              <a:gs pos="3000">
                <a:schemeClr val="accent1">
                  <a:lumMod val="20000"/>
                  <a:lumOff val="80000"/>
                </a:schemeClr>
              </a:gs>
              <a:gs pos="32000">
                <a:srgbClr val="E8F5FD"/>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descr="8ef560575b6fda9a338d8e32ac984ce"/>
          <p:cNvPicPr>
            <a:picLocks noChangeAspect="1"/>
          </p:cNvPicPr>
          <p:nvPr/>
        </p:nvPicPr>
        <p:blipFill>
          <a:blip r:embed="rId1"/>
          <a:srcRect l="22944" t="31121" r="23046"/>
          <a:stretch>
            <a:fillRect/>
          </a:stretch>
        </p:blipFill>
        <p:spPr>
          <a:xfrm>
            <a:off x="7357745" y="2891155"/>
            <a:ext cx="4834255" cy="3967480"/>
          </a:xfrm>
          <a:prstGeom prst="rect">
            <a:avLst/>
          </a:prstGeom>
        </p:spPr>
      </p:pic>
      <p:grpSp>
        <p:nvGrpSpPr>
          <p:cNvPr id="27" name="组合 26"/>
          <p:cNvGrpSpPr/>
          <p:nvPr/>
        </p:nvGrpSpPr>
        <p:grpSpPr>
          <a:xfrm>
            <a:off x="4896485" y="635"/>
            <a:ext cx="6939280" cy="6858000"/>
            <a:chOff x="7711" y="1"/>
            <a:chExt cx="10928" cy="10800"/>
          </a:xfrm>
        </p:grpSpPr>
        <p:sp>
          <p:nvSpPr>
            <p:cNvPr id="21" name="任意多边形: 形状 52"/>
            <p:cNvSpPr/>
            <p:nvPr/>
          </p:nvSpPr>
          <p:spPr>
            <a:xfrm flipV="1">
              <a:off x="7711" y="1"/>
              <a:ext cx="6416" cy="10800"/>
            </a:xfrm>
            <a:custGeom>
              <a:avLst/>
              <a:gdLst>
                <a:gd name="connsiteX0" fmla="*/ 12191999 w 12192000"/>
                <a:gd name="connsiteY0" fmla="*/ 0 h 6858000"/>
                <a:gd name="connsiteX1" fmla="*/ 12192000 w 12192000"/>
                <a:gd name="connsiteY1" fmla="*/ 0 h 6858000"/>
                <a:gd name="connsiteX2" fmla="*/ 12192000 w 12192000"/>
                <a:gd name="connsiteY2" fmla="*/ 6858000 h 6858000"/>
                <a:gd name="connsiteX3" fmla="*/ 12191999 w 12192000"/>
                <a:gd name="connsiteY3" fmla="*/ 6858000 h 6858000"/>
                <a:gd name="connsiteX4" fmla="*/ 0 w 12192000"/>
                <a:gd name="connsiteY4" fmla="*/ 0 h 6858000"/>
                <a:gd name="connsiteX5" fmla="*/ 11295445 w 12192000"/>
                <a:gd name="connsiteY5" fmla="*/ 0 h 6858000"/>
                <a:gd name="connsiteX6" fmla="*/ 4437446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12191999" y="0"/>
                  </a:moveTo>
                  <a:lnTo>
                    <a:pt x="12192000" y="0"/>
                  </a:lnTo>
                  <a:lnTo>
                    <a:pt x="12192000" y="6858000"/>
                  </a:lnTo>
                  <a:lnTo>
                    <a:pt x="12191999" y="6858000"/>
                  </a:lnTo>
                  <a:close/>
                  <a:moveTo>
                    <a:pt x="0" y="0"/>
                  </a:moveTo>
                  <a:lnTo>
                    <a:pt x="11295445" y="0"/>
                  </a:lnTo>
                  <a:lnTo>
                    <a:pt x="4437446"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5" name="图片 24" descr="校徽"/>
            <p:cNvPicPr>
              <a:picLocks noChangeAspect="1"/>
            </p:cNvPicPr>
            <p:nvPr/>
          </p:nvPicPr>
          <p:blipFill>
            <a:blip r:embed="rId2"/>
            <a:stretch>
              <a:fillRect/>
            </a:stretch>
          </p:blipFill>
          <p:spPr>
            <a:xfrm>
              <a:off x="16399" y="293"/>
              <a:ext cx="2240" cy="1701"/>
            </a:xfrm>
            <a:prstGeom prst="rect">
              <a:avLst/>
            </a:prstGeom>
          </p:spPr>
        </p:pic>
      </p:grpSp>
      <p:grpSp>
        <p:nvGrpSpPr>
          <p:cNvPr id="63" name="组合 62"/>
          <p:cNvGrpSpPr/>
          <p:nvPr/>
        </p:nvGrpSpPr>
        <p:grpSpPr>
          <a:xfrm rot="10800000">
            <a:off x="-28575" y="3744463"/>
            <a:ext cx="4737100" cy="5091168"/>
            <a:chOff x="8135783" y="-1669981"/>
            <a:chExt cx="4056217" cy="4359393"/>
          </a:xfrm>
        </p:grpSpPr>
        <p:sp>
          <p:nvSpPr>
            <p:cNvPr id="65" name="任意多边形: 形状 64"/>
            <p:cNvSpPr/>
            <p:nvPr/>
          </p:nvSpPr>
          <p:spPr>
            <a:xfrm rot="18900000">
              <a:off x="8135783" y="-1669981"/>
              <a:ext cx="3339963" cy="3339962"/>
            </a:xfrm>
            <a:custGeom>
              <a:avLst/>
              <a:gdLst>
                <a:gd name="connsiteX0" fmla="*/ 0 w 3339963"/>
                <a:gd name="connsiteY0" fmla="*/ 0 h 3339962"/>
                <a:gd name="connsiteX1" fmla="*/ 3339963 w 3339963"/>
                <a:gd name="connsiteY1" fmla="*/ 3339962 h 3339962"/>
                <a:gd name="connsiteX2" fmla="*/ 1099563 w 3339963"/>
                <a:gd name="connsiteY2" fmla="*/ 3339962 h 3339962"/>
              </a:gdLst>
              <a:ahLst/>
              <a:cxnLst>
                <a:cxn ang="0">
                  <a:pos x="connsiteX0" y="connsiteY0"/>
                </a:cxn>
                <a:cxn ang="0">
                  <a:pos x="connsiteX1" y="connsiteY1"/>
                </a:cxn>
                <a:cxn ang="0">
                  <a:pos x="connsiteX2" y="connsiteY2"/>
                </a:cxn>
              </a:cxnLst>
              <a:rect l="l" t="t" r="r" b="b"/>
              <a:pathLst>
                <a:path w="3339963" h="3339962">
                  <a:moveTo>
                    <a:pt x="0" y="0"/>
                  </a:moveTo>
                  <a:lnTo>
                    <a:pt x="3339963" y="3339962"/>
                  </a:lnTo>
                  <a:lnTo>
                    <a:pt x="1099563" y="3339962"/>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直角三角形 63"/>
            <p:cNvSpPr/>
            <p:nvPr/>
          </p:nvSpPr>
          <p:spPr>
            <a:xfrm rot="10800000">
              <a:off x="9502588" y="0"/>
              <a:ext cx="2689412" cy="2689412"/>
            </a:xfrm>
            <a:prstGeom prst="rtTriangle">
              <a:avLst/>
            </a:prstGeom>
            <a:solidFill>
              <a:srgbClr val="2555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1981200" y="1901190"/>
            <a:ext cx="3637280" cy="2667000"/>
            <a:chOff x="1932" y="2994"/>
            <a:chExt cx="5728" cy="4200"/>
          </a:xfrm>
        </p:grpSpPr>
        <p:grpSp>
          <p:nvGrpSpPr>
            <p:cNvPr id="6" name="组合 5"/>
            <p:cNvGrpSpPr/>
            <p:nvPr/>
          </p:nvGrpSpPr>
          <p:grpSpPr>
            <a:xfrm>
              <a:off x="1932" y="2994"/>
              <a:ext cx="3242" cy="2179"/>
              <a:chOff x="2761095" y="2292169"/>
              <a:chExt cx="2058736" cy="1383665"/>
            </a:xfrm>
          </p:grpSpPr>
          <p:sp>
            <p:nvSpPr>
              <p:cNvPr id="7" name="矩形: 圆角 1"/>
              <p:cNvSpPr/>
              <p:nvPr/>
            </p:nvSpPr>
            <p:spPr>
              <a:xfrm rot="2244181">
                <a:off x="2903192" y="2466308"/>
                <a:ext cx="1156758" cy="366949"/>
              </a:xfrm>
              <a:prstGeom prst="roundRect">
                <a:avLst>
                  <a:gd name="adj" fmla="val 33648"/>
                </a:avLst>
              </a:prstGeom>
              <a:solidFill>
                <a:srgbClr val="25557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微软雅黑" panose="020B0503020204020204" charset="-122"/>
                  <a:ea typeface="微软雅黑" panose="020B0503020204020204" charset="-122"/>
                  <a:cs typeface="+mn-ea"/>
                  <a:sym typeface="+mn-lt"/>
                </a:endParaRPr>
              </a:p>
            </p:txBody>
          </p:sp>
          <p:sp>
            <p:nvSpPr>
              <p:cNvPr id="8" name="矩形: 圆角 65"/>
              <p:cNvSpPr/>
              <p:nvPr/>
            </p:nvSpPr>
            <p:spPr>
              <a:xfrm rot="2244181">
                <a:off x="2761095" y="2996622"/>
                <a:ext cx="1156758" cy="366949"/>
              </a:xfrm>
              <a:prstGeom prst="roundRect">
                <a:avLst>
                  <a:gd name="adj" fmla="val 33648"/>
                </a:avLst>
              </a:prstGeom>
              <a:solidFill>
                <a:srgbClr val="25557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微软雅黑" panose="020B0503020204020204" charset="-122"/>
                  <a:ea typeface="微软雅黑" panose="020B0503020204020204" charset="-122"/>
                  <a:cs typeface="+mn-ea"/>
                  <a:sym typeface="+mn-lt"/>
                </a:endParaRPr>
              </a:p>
            </p:txBody>
          </p:sp>
          <p:sp>
            <p:nvSpPr>
              <p:cNvPr id="9" name="文本框 8"/>
              <p:cNvSpPr txBox="1"/>
              <p:nvPr/>
            </p:nvSpPr>
            <p:spPr>
              <a:xfrm>
                <a:off x="3020843" y="2292169"/>
                <a:ext cx="1798988" cy="1383665"/>
              </a:xfrm>
              <a:prstGeom prst="rect">
                <a:avLst/>
              </a:prstGeom>
              <a:noFill/>
            </p:spPr>
            <p:txBody>
              <a:bodyPr wrap="square" rtlCol="0">
                <a:spAutoFit/>
              </a:bodyPr>
              <a:lstStyle/>
              <a:p>
                <a:r>
                  <a:rPr lang="en-US" altLang="zh-CN" sz="8400" dirty="0">
                    <a:solidFill>
                      <a:schemeClr val="bg1"/>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rPr>
                  <a:t>P</a:t>
                </a:r>
                <a:endParaRPr lang="en-US" altLang="zh-CN" sz="8400" dirty="0">
                  <a:solidFill>
                    <a:schemeClr val="bg1"/>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endParaRPr>
              </a:p>
            </p:txBody>
          </p:sp>
        </p:grpSp>
        <p:sp>
          <p:nvSpPr>
            <p:cNvPr id="10" name="矩形 9"/>
            <p:cNvSpPr/>
            <p:nvPr/>
          </p:nvSpPr>
          <p:spPr>
            <a:xfrm>
              <a:off x="4066" y="2994"/>
              <a:ext cx="1906" cy="2084"/>
            </a:xfrm>
            <a:prstGeom prst="rect">
              <a:avLst/>
            </a:prstGeom>
          </p:spPr>
          <p:txBody>
            <a:bodyPr wrap="none">
              <a:spAutoFit/>
            </a:bodyPr>
            <a:lstStyle/>
            <a:p>
              <a:r>
                <a:rPr lang="en-US" altLang="zh-CN" sz="8000" dirty="0">
                  <a:latin typeface="Times New Roman" panose="02020603050405020304" pitchFamily="18" charset="0"/>
                  <a:ea typeface="宋体" panose="02010600030101010101" pitchFamily="2" charset="-122"/>
                </a:rPr>
                <a:t>04</a:t>
              </a:r>
              <a:endParaRPr lang="en-US" altLang="zh-CN" sz="8000" dirty="0">
                <a:latin typeface="Times New Roman" panose="02020603050405020304" pitchFamily="18" charset="0"/>
                <a:ea typeface="宋体" panose="02010600030101010101" pitchFamily="2" charset="-122"/>
              </a:endParaRPr>
            </a:p>
          </p:txBody>
        </p:sp>
        <p:sp>
          <p:nvSpPr>
            <p:cNvPr id="11" name="矩形 10"/>
            <p:cNvSpPr/>
            <p:nvPr/>
          </p:nvSpPr>
          <p:spPr>
            <a:xfrm>
              <a:off x="2118" y="5546"/>
              <a:ext cx="5542" cy="1648"/>
            </a:xfrm>
            <a:prstGeom prst="rect">
              <a:avLst/>
            </a:prstGeom>
          </p:spPr>
          <p:txBody>
            <a:bodyPr wrap="none">
              <a:spAutoFit/>
            </a:bodyPr>
            <a:lstStyle/>
            <a:p>
              <a:r>
                <a:rPr lang="zh-CN" altLang="en-US" sz="6200" b="1" spc="300" dirty="0">
                  <a:latin typeface="Times New Roman" panose="02020603050405020304" pitchFamily="18" charset="0"/>
                  <a:ea typeface="宋体" panose="02010600030101010101" pitchFamily="2" charset="-122"/>
                </a:rPr>
                <a:t>心得体会</a:t>
              </a:r>
              <a:endParaRPr lang="zh-CN" altLang="en-US" sz="6200" b="1" spc="300" dirty="0">
                <a:latin typeface="Times New Roman" panose="02020603050405020304" pitchFamily="18" charset="0"/>
                <a:ea typeface="宋体" panose="02010600030101010101" pitchFamily="2" charset="-122"/>
              </a:endParaRPr>
            </a:p>
          </p:txBody>
        </p:sp>
      </p:grpSp>
    </p:spTree>
    <p:custDataLst>
      <p:tags r:id="rId3"/>
    </p:custData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6" name="组合 5"/>
          <p:cNvGrpSpPr/>
          <p:nvPr/>
        </p:nvGrpSpPr>
        <p:grpSpPr>
          <a:xfrm>
            <a:off x="351155" y="325120"/>
            <a:ext cx="3385185" cy="1015365"/>
            <a:chOff x="1572" y="494"/>
            <a:chExt cx="5331" cy="1599"/>
          </a:xfrm>
        </p:grpSpPr>
        <p:grpSp>
          <p:nvGrpSpPr>
            <p:cNvPr id="8" name="组合 7"/>
            <p:cNvGrpSpPr/>
            <p:nvPr/>
          </p:nvGrpSpPr>
          <p:grpSpPr>
            <a:xfrm>
              <a:off x="1572" y="494"/>
              <a:ext cx="2047" cy="1599"/>
              <a:chOff x="2761095" y="2248418"/>
              <a:chExt cx="1948563" cy="1522661"/>
            </a:xfrm>
          </p:grpSpPr>
          <p:sp>
            <p:nvSpPr>
              <p:cNvPr id="9" name="矩形: 圆角 24"/>
              <p:cNvSpPr/>
              <p:nvPr/>
            </p:nvSpPr>
            <p:spPr>
              <a:xfrm rot="2244181">
                <a:off x="2903192" y="2466308"/>
                <a:ext cx="1156758" cy="366949"/>
              </a:xfrm>
              <a:prstGeom prst="roundRect">
                <a:avLst>
                  <a:gd name="adj" fmla="val 33648"/>
                </a:avLst>
              </a:prstGeom>
              <a:solidFill>
                <a:srgbClr val="25557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1100">
                  <a:latin typeface="微软雅黑" panose="020B0503020204020204" charset="-122"/>
                  <a:ea typeface="微软雅黑" panose="020B0503020204020204" charset="-122"/>
                  <a:cs typeface="+mn-ea"/>
                  <a:sym typeface="+mn-lt"/>
                </a:endParaRPr>
              </a:p>
            </p:txBody>
          </p:sp>
          <p:sp>
            <p:nvSpPr>
              <p:cNvPr id="26" name="矩形: 圆角 25"/>
              <p:cNvSpPr/>
              <p:nvPr/>
            </p:nvSpPr>
            <p:spPr>
              <a:xfrm rot="2244181">
                <a:off x="2761095" y="2996622"/>
                <a:ext cx="1156758" cy="366949"/>
              </a:xfrm>
              <a:prstGeom prst="roundRect">
                <a:avLst>
                  <a:gd name="adj" fmla="val 33648"/>
                </a:avLst>
              </a:prstGeom>
              <a:solidFill>
                <a:srgbClr val="25557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1100">
                  <a:latin typeface="微软雅黑" panose="020B0503020204020204" charset="-122"/>
                  <a:ea typeface="微软雅黑" panose="020B0503020204020204" charset="-122"/>
                  <a:cs typeface="+mn-ea"/>
                  <a:sym typeface="+mn-lt"/>
                </a:endParaRPr>
              </a:p>
            </p:txBody>
          </p:sp>
          <p:sp>
            <p:nvSpPr>
              <p:cNvPr id="10" name="文本框 9"/>
              <p:cNvSpPr txBox="1"/>
              <p:nvPr/>
            </p:nvSpPr>
            <p:spPr>
              <a:xfrm>
                <a:off x="2910670" y="2248418"/>
                <a:ext cx="1798988" cy="1522661"/>
              </a:xfrm>
              <a:prstGeom prst="rect">
                <a:avLst/>
              </a:prstGeom>
              <a:noFill/>
            </p:spPr>
            <p:txBody>
              <a:bodyPr wrap="square" rtlCol="0">
                <a:spAutoFit/>
              </a:bodyPr>
              <a:lstStyle/>
              <a:p>
                <a:r>
                  <a:rPr lang="en-US" altLang="zh-CN" sz="6000" dirty="0">
                    <a:solidFill>
                      <a:schemeClr val="bg1"/>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rPr>
                  <a:t>P</a:t>
                </a:r>
                <a:endParaRPr lang="en-US" altLang="zh-CN" sz="6000" dirty="0">
                  <a:solidFill>
                    <a:schemeClr val="bg1"/>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endParaRPr>
              </a:p>
            </p:txBody>
          </p:sp>
        </p:grpSp>
        <p:sp>
          <p:nvSpPr>
            <p:cNvPr id="11" name="矩形 10"/>
            <p:cNvSpPr/>
            <p:nvPr/>
          </p:nvSpPr>
          <p:spPr>
            <a:xfrm>
              <a:off x="3078" y="751"/>
              <a:ext cx="3825" cy="921"/>
            </a:xfrm>
            <a:prstGeom prst="rect">
              <a:avLst/>
            </a:prstGeom>
          </p:spPr>
          <p:txBody>
            <a:bodyPr wrap="none">
              <a:spAutoFit/>
            </a:bodyPr>
            <a:lstStyle/>
            <a:p>
              <a:r>
                <a:rPr lang="zh-CN" altLang="en-US" sz="3200" b="1" spc="300" dirty="0">
                  <a:latin typeface="Times New Roman" panose="02020603050405020304" pitchFamily="18" charset="0"/>
                  <a:ea typeface="宋体" panose="02010600030101010101" pitchFamily="2" charset="-122"/>
                </a:rPr>
                <a:t>尝试与摸索</a:t>
              </a:r>
              <a:endParaRPr lang="zh-CN" altLang="en-US" sz="3200" b="1" spc="300" dirty="0">
                <a:latin typeface="Times New Roman" panose="02020603050405020304" pitchFamily="18" charset="0"/>
                <a:ea typeface="宋体" panose="02010600030101010101" pitchFamily="2" charset="-122"/>
              </a:endParaRPr>
            </a:p>
          </p:txBody>
        </p:sp>
      </p:grpSp>
      <p:sp>
        <p:nvSpPr>
          <p:cNvPr id="2" name="弧形 1"/>
          <p:cNvSpPr/>
          <p:nvPr/>
        </p:nvSpPr>
        <p:spPr>
          <a:xfrm>
            <a:off x="8899068" y="2226178"/>
            <a:ext cx="1116368" cy="1116366"/>
          </a:xfrm>
          <a:prstGeom prst="arc">
            <a:avLst>
              <a:gd name="adj1" fmla="val 16200000"/>
              <a:gd name="adj2" fmla="val 141805"/>
            </a:avLst>
          </a:prstGeom>
          <a:ln w="63500">
            <a:solidFill>
              <a:srgbClr val="32416B"/>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ea typeface="思源黑体 CN Regular" panose="020B0500000000000000" pitchFamily="34" charset="-122"/>
            </a:endParaRPr>
          </a:p>
        </p:txBody>
      </p:sp>
      <p:sp>
        <p:nvSpPr>
          <p:cNvPr id="3" name="弧形 2"/>
          <p:cNvSpPr/>
          <p:nvPr/>
        </p:nvSpPr>
        <p:spPr>
          <a:xfrm flipV="1">
            <a:off x="8899068" y="2226178"/>
            <a:ext cx="1116368" cy="1116366"/>
          </a:xfrm>
          <a:prstGeom prst="arc">
            <a:avLst>
              <a:gd name="adj1" fmla="val 16200000"/>
              <a:gd name="adj2" fmla="val 255579"/>
            </a:avLst>
          </a:prstGeom>
          <a:ln w="63500">
            <a:solidFill>
              <a:srgbClr val="32416B"/>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ea typeface="思源黑体 CN Regular" panose="020B0500000000000000" pitchFamily="34" charset="-122"/>
            </a:endParaRPr>
          </a:p>
        </p:txBody>
      </p:sp>
      <p:cxnSp>
        <p:nvCxnSpPr>
          <p:cNvPr id="14" name="直接连接符 13"/>
          <p:cNvCxnSpPr/>
          <p:nvPr/>
        </p:nvCxnSpPr>
        <p:spPr>
          <a:xfrm>
            <a:off x="0" y="2226177"/>
            <a:ext cx="9467084" cy="0"/>
          </a:xfrm>
          <a:prstGeom prst="line">
            <a:avLst/>
          </a:prstGeom>
          <a:ln w="63500">
            <a:solidFill>
              <a:srgbClr val="32416B"/>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2724917" y="3342544"/>
            <a:ext cx="6763212" cy="0"/>
          </a:xfrm>
          <a:prstGeom prst="line">
            <a:avLst/>
          </a:prstGeom>
          <a:solidFill>
            <a:srgbClr val="25557A"/>
          </a:solidFill>
          <a:ln w="63500">
            <a:solidFill>
              <a:srgbClr val="32416B"/>
            </a:solidFill>
          </a:ln>
        </p:spPr>
        <p:style>
          <a:lnRef idx="1">
            <a:schemeClr val="accent1"/>
          </a:lnRef>
          <a:fillRef idx="0">
            <a:schemeClr val="accent1"/>
          </a:fillRef>
          <a:effectRef idx="0">
            <a:schemeClr val="accent1"/>
          </a:effectRef>
          <a:fontRef idx="minor">
            <a:schemeClr val="tx1"/>
          </a:fontRef>
        </p:style>
      </p:cxnSp>
      <p:sp>
        <p:nvSpPr>
          <p:cNvPr id="16" name="椭圆 15"/>
          <p:cNvSpPr/>
          <p:nvPr/>
        </p:nvSpPr>
        <p:spPr>
          <a:xfrm flipH="1">
            <a:off x="2496113" y="2111777"/>
            <a:ext cx="228801" cy="228801"/>
          </a:xfrm>
          <a:prstGeom prst="ellipse">
            <a:avLst/>
          </a:prstGeom>
          <a:solidFill>
            <a:srgbClr val="25557A"/>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思源黑体 CN Regular" panose="020B0500000000000000" pitchFamily="34" charset="-122"/>
            </a:endParaRPr>
          </a:p>
        </p:txBody>
      </p:sp>
      <p:sp>
        <p:nvSpPr>
          <p:cNvPr id="17" name="文本框 16"/>
          <p:cNvSpPr txBox="1"/>
          <p:nvPr/>
        </p:nvSpPr>
        <p:spPr>
          <a:xfrm>
            <a:off x="2171130" y="2445807"/>
            <a:ext cx="878766" cy="338554"/>
          </a:xfrm>
          <a:prstGeom prst="rect">
            <a:avLst/>
          </a:prstGeom>
          <a:noFill/>
        </p:spPr>
        <p:txBody>
          <a:bodyPr wrap="none" rtlCol="0">
            <a:spAutoFit/>
          </a:bodyPr>
          <a:lstStyle/>
          <a:p>
            <a:pPr algn="ctr"/>
            <a:r>
              <a:rPr lang="en-US" altLang="zh-CN" sz="1600" dirty="0" err="1">
                <a:solidFill>
                  <a:schemeClr val="tx1">
                    <a:lumMod val="85000"/>
                    <a:lumOff val="15000"/>
                  </a:schemeClr>
                </a:solidFill>
                <a:latin typeface="Times New Roman" panose="02020603050405020304" pitchFamily="18" charset="0"/>
                <a:ea typeface="宋体" panose="02010600030101010101" pitchFamily="2" charset="-122"/>
              </a:rPr>
              <a:t>wincoot</a:t>
            </a:r>
            <a:endParaRPr lang="zh-CN" altLang="en-US" sz="1600" dirty="0">
              <a:solidFill>
                <a:schemeClr val="tx1">
                  <a:lumMod val="85000"/>
                  <a:lumOff val="15000"/>
                </a:schemeClr>
              </a:solidFill>
              <a:latin typeface="Times New Roman" panose="02020603050405020304" pitchFamily="18" charset="0"/>
              <a:ea typeface="宋体" panose="02010600030101010101" pitchFamily="2" charset="-122"/>
            </a:endParaRPr>
          </a:p>
        </p:txBody>
      </p:sp>
      <p:sp>
        <p:nvSpPr>
          <p:cNvPr id="67" name="弧形 66"/>
          <p:cNvSpPr/>
          <p:nvPr/>
        </p:nvSpPr>
        <p:spPr>
          <a:xfrm flipH="1" flipV="1">
            <a:off x="2176564" y="3342809"/>
            <a:ext cx="1116368" cy="1116366"/>
          </a:xfrm>
          <a:prstGeom prst="arc">
            <a:avLst>
              <a:gd name="adj1" fmla="val 16200000"/>
              <a:gd name="adj2" fmla="val 141805"/>
            </a:avLst>
          </a:prstGeom>
          <a:noFill/>
          <a:ln w="63500">
            <a:solidFill>
              <a:srgbClr val="32416B"/>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ea typeface="思源黑体 CN Regular" panose="020B0500000000000000" pitchFamily="34" charset="-122"/>
            </a:endParaRPr>
          </a:p>
        </p:txBody>
      </p:sp>
      <p:sp>
        <p:nvSpPr>
          <p:cNvPr id="68" name="弧形 67"/>
          <p:cNvSpPr/>
          <p:nvPr/>
        </p:nvSpPr>
        <p:spPr>
          <a:xfrm flipH="1">
            <a:off x="2176564" y="3342809"/>
            <a:ext cx="1116368" cy="1116366"/>
          </a:xfrm>
          <a:prstGeom prst="arc">
            <a:avLst>
              <a:gd name="adj1" fmla="val 16200000"/>
              <a:gd name="adj2" fmla="val 255579"/>
            </a:avLst>
          </a:prstGeom>
          <a:noFill/>
          <a:ln w="63500">
            <a:solidFill>
              <a:srgbClr val="32416B"/>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ea typeface="思源黑体 CN Regular" panose="020B0500000000000000" pitchFamily="34" charset="-122"/>
            </a:endParaRPr>
          </a:p>
        </p:txBody>
      </p:sp>
      <p:cxnSp>
        <p:nvCxnSpPr>
          <p:cNvPr id="69" name="直接连接符 68"/>
          <p:cNvCxnSpPr/>
          <p:nvPr/>
        </p:nvCxnSpPr>
        <p:spPr>
          <a:xfrm flipH="1" flipV="1">
            <a:off x="2724916" y="4459176"/>
            <a:ext cx="9467084" cy="0"/>
          </a:xfrm>
          <a:prstGeom prst="line">
            <a:avLst/>
          </a:prstGeom>
          <a:ln w="63500">
            <a:solidFill>
              <a:srgbClr val="32416B"/>
            </a:solidFill>
          </a:ln>
        </p:spPr>
        <p:style>
          <a:lnRef idx="1">
            <a:schemeClr val="accent1"/>
          </a:lnRef>
          <a:fillRef idx="0">
            <a:schemeClr val="accent1"/>
          </a:fillRef>
          <a:effectRef idx="0">
            <a:schemeClr val="accent1"/>
          </a:effectRef>
          <a:fontRef idx="minor">
            <a:schemeClr val="tx1"/>
          </a:fontRef>
        </p:style>
      </p:cxnSp>
      <p:sp>
        <p:nvSpPr>
          <p:cNvPr id="73" name="椭圆 72"/>
          <p:cNvSpPr/>
          <p:nvPr/>
        </p:nvSpPr>
        <p:spPr>
          <a:xfrm flipH="1">
            <a:off x="4685066" y="3228408"/>
            <a:ext cx="228801" cy="228801"/>
          </a:xfrm>
          <a:prstGeom prst="ellipse">
            <a:avLst/>
          </a:prstGeom>
          <a:solidFill>
            <a:srgbClr val="25557A"/>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思源黑体 CN Regular" panose="020B0500000000000000" pitchFamily="34" charset="-122"/>
            </a:endParaRPr>
          </a:p>
        </p:txBody>
      </p:sp>
      <p:sp>
        <p:nvSpPr>
          <p:cNvPr id="74" name="椭圆 73"/>
          <p:cNvSpPr/>
          <p:nvPr/>
        </p:nvSpPr>
        <p:spPr>
          <a:xfrm flipH="1">
            <a:off x="7299180" y="3228408"/>
            <a:ext cx="228801" cy="228801"/>
          </a:xfrm>
          <a:prstGeom prst="ellipse">
            <a:avLst/>
          </a:prstGeom>
          <a:solidFill>
            <a:srgbClr val="25557A"/>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思源黑体 CN Regular" panose="020B0500000000000000" pitchFamily="34" charset="-122"/>
            </a:endParaRPr>
          </a:p>
        </p:txBody>
      </p:sp>
      <p:sp>
        <p:nvSpPr>
          <p:cNvPr id="79" name="椭圆 78"/>
          <p:cNvSpPr/>
          <p:nvPr/>
        </p:nvSpPr>
        <p:spPr>
          <a:xfrm flipH="1">
            <a:off x="6852971" y="4344510"/>
            <a:ext cx="228801" cy="228801"/>
          </a:xfrm>
          <a:prstGeom prst="ellipse">
            <a:avLst/>
          </a:prstGeom>
          <a:solidFill>
            <a:srgbClr val="25557A"/>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思源黑体 CN Regular" panose="020B0500000000000000" pitchFamily="34" charset="-122"/>
            </a:endParaRPr>
          </a:p>
        </p:txBody>
      </p:sp>
      <p:sp>
        <p:nvSpPr>
          <p:cNvPr id="80" name="椭圆 79"/>
          <p:cNvSpPr/>
          <p:nvPr/>
        </p:nvSpPr>
        <p:spPr>
          <a:xfrm flipH="1">
            <a:off x="9467085" y="4340785"/>
            <a:ext cx="228801" cy="228801"/>
          </a:xfrm>
          <a:prstGeom prst="ellipse">
            <a:avLst/>
          </a:prstGeom>
          <a:solidFill>
            <a:srgbClr val="25557A"/>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思源黑体 CN Regular" panose="020B0500000000000000" pitchFamily="34" charset="-122"/>
            </a:endParaRPr>
          </a:p>
        </p:txBody>
      </p:sp>
      <p:sp>
        <p:nvSpPr>
          <p:cNvPr id="81" name="椭圆 80"/>
          <p:cNvSpPr/>
          <p:nvPr/>
        </p:nvSpPr>
        <p:spPr>
          <a:xfrm flipH="1">
            <a:off x="4238857" y="4340785"/>
            <a:ext cx="228801" cy="228801"/>
          </a:xfrm>
          <a:prstGeom prst="ellipse">
            <a:avLst/>
          </a:prstGeom>
          <a:solidFill>
            <a:srgbClr val="25557A"/>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思源黑体 CN Regular" panose="020B0500000000000000" pitchFamily="34" charset="-122"/>
            </a:endParaRPr>
          </a:p>
        </p:txBody>
      </p:sp>
      <p:sp>
        <p:nvSpPr>
          <p:cNvPr id="21" name="椭圆 20"/>
          <p:cNvSpPr/>
          <p:nvPr/>
        </p:nvSpPr>
        <p:spPr>
          <a:xfrm flipH="1">
            <a:off x="5110227" y="2111777"/>
            <a:ext cx="228801" cy="228801"/>
          </a:xfrm>
          <a:prstGeom prst="ellipse">
            <a:avLst/>
          </a:prstGeom>
          <a:solidFill>
            <a:srgbClr val="25557A"/>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思源黑体 CN Regular" panose="020B0500000000000000" pitchFamily="34" charset="-122"/>
            </a:endParaRPr>
          </a:p>
        </p:txBody>
      </p:sp>
      <p:sp>
        <p:nvSpPr>
          <p:cNvPr id="22" name="椭圆 21"/>
          <p:cNvSpPr/>
          <p:nvPr/>
        </p:nvSpPr>
        <p:spPr>
          <a:xfrm flipH="1">
            <a:off x="7724976" y="2115587"/>
            <a:ext cx="228801" cy="228801"/>
          </a:xfrm>
          <a:prstGeom prst="ellipse">
            <a:avLst/>
          </a:prstGeom>
          <a:solidFill>
            <a:srgbClr val="25557A"/>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思源黑体 CN Regular" panose="020B0500000000000000" pitchFamily="34" charset="-122"/>
            </a:endParaRPr>
          </a:p>
        </p:txBody>
      </p:sp>
      <p:sp>
        <p:nvSpPr>
          <p:cNvPr id="82" name="文本框 81"/>
          <p:cNvSpPr txBox="1"/>
          <p:nvPr/>
        </p:nvSpPr>
        <p:spPr>
          <a:xfrm>
            <a:off x="7126476" y="3550892"/>
            <a:ext cx="663964" cy="338554"/>
          </a:xfrm>
          <a:prstGeom prst="rect">
            <a:avLst/>
          </a:prstGeom>
          <a:noFill/>
        </p:spPr>
        <p:txBody>
          <a:bodyPr wrap="none" rtlCol="0">
            <a:spAutoFit/>
          </a:bodyPr>
          <a:lstStyle/>
          <a:p>
            <a:pPr algn="ctr"/>
            <a:r>
              <a:rPr lang="en-US" altLang="zh-CN" sz="1600" dirty="0" err="1">
                <a:solidFill>
                  <a:schemeClr val="tx1">
                    <a:lumMod val="85000"/>
                    <a:lumOff val="15000"/>
                  </a:schemeClr>
                </a:solidFill>
                <a:latin typeface="Times New Roman" panose="02020603050405020304" pitchFamily="18" charset="0"/>
                <a:ea typeface="宋体" panose="02010600030101010101" pitchFamily="2" charset="-122"/>
              </a:rPr>
              <a:t>foldX</a:t>
            </a:r>
            <a:endParaRPr lang="zh-CN" altLang="en-US" sz="1600" dirty="0">
              <a:solidFill>
                <a:schemeClr val="tx1">
                  <a:lumMod val="85000"/>
                  <a:lumOff val="15000"/>
                </a:schemeClr>
              </a:solidFill>
              <a:latin typeface="Times New Roman" panose="02020603050405020304" pitchFamily="18" charset="0"/>
              <a:ea typeface="宋体" panose="02010600030101010101" pitchFamily="2" charset="-122"/>
            </a:endParaRPr>
          </a:p>
        </p:txBody>
      </p:sp>
      <p:sp>
        <p:nvSpPr>
          <p:cNvPr id="84" name="文本框 83"/>
          <p:cNvSpPr txBox="1"/>
          <p:nvPr/>
        </p:nvSpPr>
        <p:spPr>
          <a:xfrm>
            <a:off x="7473096" y="2445807"/>
            <a:ext cx="731290" cy="338554"/>
          </a:xfrm>
          <a:prstGeom prst="rect">
            <a:avLst/>
          </a:prstGeom>
          <a:noFill/>
        </p:spPr>
        <p:txBody>
          <a:bodyPr wrap="none" rtlCol="0">
            <a:spAutoFit/>
          </a:bodyPr>
          <a:lstStyle/>
          <a:p>
            <a:pPr algn="ctr"/>
            <a:r>
              <a:rPr lang="en-US" altLang="zh-CN" sz="1600" dirty="0" err="1">
                <a:solidFill>
                  <a:schemeClr val="tx1">
                    <a:lumMod val="85000"/>
                    <a:lumOff val="15000"/>
                  </a:schemeClr>
                </a:solidFill>
                <a:latin typeface="Times New Roman" panose="02020603050405020304" pitchFamily="18" charset="0"/>
                <a:ea typeface="宋体" panose="02010600030101010101" pitchFamily="2" charset="-122"/>
              </a:rPr>
              <a:t>pymol</a:t>
            </a:r>
            <a:endParaRPr lang="zh-CN" altLang="en-US" sz="1600" dirty="0">
              <a:solidFill>
                <a:schemeClr val="tx1">
                  <a:lumMod val="85000"/>
                  <a:lumOff val="15000"/>
                </a:schemeClr>
              </a:solidFill>
              <a:latin typeface="Times New Roman" panose="02020603050405020304" pitchFamily="18" charset="0"/>
              <a:ea typeface="宋体" panose="02010600030101010101" pitchFamily="2" charset="-122"/>
            </a:endParaRPr>
          </a:p>
        </p:txBody>
      </p:sp>
      <p:sp>
        <p:nvSpPr>
          <p:cNvPr id="104" name="文本框 103"/>
          <p:cNvSpPr txBox="1"/>
          <p:nvPr/>
        </p:nvSpPr>
        <p:spPr>
          <a:xfrm>
            <a:off x="4444241" y="3571345"/>
            <a:ext cx="710451" cy="338554"/>
          </a:xfrm>
          <a:prstGeom prst="rect">
            <a:avLst/>
          </a:prstGeom>
          <a:noFill/>
        </p:spPr>
        <p:txBody>
          <a:bodyPr wrap="none" rtlCol="0">
            <a:spAutoFit/>
          </a:bodyPr>
          <a:lstStyle/>
          <a:p>
            <a:pPr algn="ctr"/>
            <a:r>
              <a:rPr lang="en-US" altLang="zh-CN" sz="1600" dirty="0" err="1">
                <a:solidFill>
                  <a:schemeClr val="tx1">
                    <a:lumMod val="85000"/>
                    <a:lumOff val="15000"/>
                  </a:schemeClr>
                </a:solidFill>
                <a:latin typeface="Times New Roman" panose="02020603050405020304" pitchFamily="18" charset="0"/>
                <a:ea typeface="宋体" panose="02010600030101010101" pitchFamily="2" charset="-122"/>
              </a:rPr>
              <a:t>yasara</a:t>
            </a:r>
            <a:endParaRPr lang="zh-CN" altLang="en-US" sz="1600" dirty="0">
              <a:solidFill>
                <a:schemeClr val="tx1">
                  <a:lumMod val="85000"/>
                  <a:lumOff val="15000"/>
                </a:schemeClr>
              </a:solidFill>
              <a:latin typeface="Times New Roman" panose="02020603050405020304" pitchFamily="18" charset="0"/>
              <a:ea typeface="宋体" panose="02010600030101010101" pitchFamily="2" charset="-122"/>
            </a:endParaRPr>
          </a:p>
        </p:txBody>
      </p:sp>
      <p:sp>
        <p:nvSpPr>
          <p:cNvPr id="107" name="文本框 106"/>
          <p:cNvSpPr txBox="1"/>
          <p:nvPr/>
        </p:nvSpPr>
        <p:spPr>
          <a:xfrm>
            <a:off x="3951477" y="4615927"/>
            <a:ext cx="756938" cy="338554"/>
          </a:xfrm>
          <a:prstGeom prst="rect">
            <a:avLst/>
          </a:prstGeom>
          <a:noFill/>
        </p:spPr>
        <p:txBody>
          <a:bodyPr wrap="none" rtlCol="0">
            <a:spAutoFit/>
          </a:bodyPr>
          <a:lstStyle/>
          <a:p>
            <a:pPr algn="ctr"/>
            <a:r>
              <a:rPr lang="en-US" altLang="zh-CN" sz="1600" dirty="0" err="1">
                <a:solidFill>
                  <a:schemeClr val="tx1">
                    <a:lumMod val="85000"/>
                    <a:lumOff val="15000"/>
                  </a:schemeClr>
                </a:solidFill>
                <a:latin typeface="Times New Roman" panose="02020603050405020304" pitchFamily="18" charset="0"/>
                <a:ea typeface="宋体" panose="02010600030101010101" pitchFamily="2" charset="-122"/>
              </a:rPr>
              <a:t>rosseta</a:t>
            </a:r>
            <a:endParaRPr lang="zh-CN" altLang="en-US" sz="1600" dirty="0">
              <a:solidFill>
                <a:schemeClr val="tx1">
                  <a:lumMod val="85000"/>
                  <a:lumOff val="15000"/>
                </a:schemeClr>
              </a:solidFill>
              <a:latin typeface="Times New Roman" panose="02020603050405020304" pitchFamily="18" charset="0"/>
              <a:ea typeface="宋体" panose="02010600030101010101" pitchFamily="2" charset="-122"/>
            </a:endParaRPr>
          </a:p>
        </p:txBody>
      </p:sp>
      <p:sp>
        <p:nvSpPr>
          <p:cNvPr id="110" name="文本框 109"/>
          <p:cNvSpPr txBox="1"/>
          <p:nvPr/>
        </p:nvSpPr>
        <p:spPr>
          <a:xfrm>
            <a:off x="6674661" y="4631774"/>
            <a:ext cx="585417" cy="338554"/>
          </a:xfrm>
          <a:prstGeom prst="rect">
            <a:avLst/>
          </a:prstGeom>
          <a:noFill/>
        </p:spPr>
        <p:txBody>
          <a:bodyPr wrap="none" rtlCol="0">
            <a:spAutoFit/>
          </a:bodyPr>
          <a:lstStyle/>
          <a:p>
            <a:pPr algn="ctr"/>
            <a:r>
              <a:rPr lang="en-US" altLang="zh-CN" sz="1600" dirty="0" err="1">
                <a:solidFill>
                  <a:schemeClr val="tx1">
                    <a:lumMod val="85000"/>
                    <a:lumOff val="15000"/>
                  </a:schemeClr>
                </a:solidFill>
                <a:latin typeface="Times New Roman" panose="02020603050405020304" pitchFamily="18" charset="0"/>
                <a:ea typeface="宋体" panose="02010600030101010101" pitchFamily="2" charset="-122"/>
              </a:rPr>
              <a:t>rosie</a:t>
            </a:r>
            <a:endParaRPr lang="zh-CN" altLang="en-US" sz="1600" dirty="0">
              <a:solidFill>
                <a:schemeClr val="tx1">
                  <a:lumMod val="85000"/>
                  <a:lumOff val="15000"/>
                </a:schemeClr>
              </a:solidFill>
              <a:latin typeface="Times New Roman" panose="02020603050405020304" pitchFamily="18" charset="0"/>
              <a:ea typeface="宋体" panose="02010600030101010101" pitchFamily="2" charset="-122"/>
            </a:endParaRPr>
          </a:p>
        </p:txBody>
      </p:sp>
      <p:sp>
        <p:nvSpPr>
          <p:cNvPr id="113" name="文本框 112"/>
          <p:cNvSpPr txBox="1"/>
          <p:nvPr/>
        </p:nvSpPr>
        <p:spPr>
          <a:xfrm>
            <a:off x="4778463" y="2441486"/>
            <a:ext cx="962122" cy="338554"/>
          </a:xfrm>
          <a:prstGeom prst="rect">
            <a:avLst/>
          </a:prstGeom>
          <a:noFill/>
        </p:spPr>
        <p:txBody>
          <a:bodyPr wrap="none" rtlCol="0">
            <a:spAutoFit/>
          </a:bodyPr>
          <a:lstStyle/>
          <a:p>
            <a:pPr algn="ctr"/>
            <a:r>
              <a:rPr lang="en-US" altLang="zh-CN" sz="1600" dirty="0" err="1">
                <a:solidFill>
                  <a:schemeClr val="tx1">
                    <a:lumMod val="85000"/>
                    <a:lumOff val="15000"/>
                  </a:schemeClr>
                </a:solidFill>
                <a:latin typeface="Times New Roman" panose="02020603050405020304" pitchFamily="18" charset="0"/>
                <a:ea typeface="宋体" panose="02010600030101010101" pitchFamily="2" charset="-122"/>
              </a:rPr>
              <a:t>alphafold</a:t>
            </a:r>
            <a:endParaRPr lang="zh-CN" altLang="en-US" sz="1600" dirty="0">
              <a:solidFill>
                <a:schemeClr val="tx1">
                  <a:lumMod val="85000"/>
                  <a:lumOff val="15000"/>
                </a:schemeClr>
              </a:solidFill>
              <a:latin typeface="Times New Roman" panose="02020603050405020304" pitchFamily="18" charset="0"/>
              <a:ea typeface="宋体" panose="02010600030101010101" pitchFamily="2" charset="-122"/>
            </a:endParaRPr>
          </a:p>
        </p:txBody>
      </p:sp>
      <p:pic>
        <p:nvPicPr>
          <p:cNvPr id="27" name="图片 26" descr="图书馆"/>
          <p:cNvPicPr>
            <a:picLocks noChangeAspect="1"/>
          </p:cNvPicPr>
          <p:nvPr/>
        </p:nvPicPr>
        <p:blipFill>
          <a:blip r:embed="rId1">
            <a:alphaModFix amt="25000"/>
          </a:blip>
          <a:stretch>
            <a:fillRect/>
          </a:stretch>
        </p:blipFill>
        <p:spPr>
          <a:xfrm>
            <a:off x="8452485" y="5777865"/>
            <a:ext cx="3739585" cy="1080000"/>
          </a:xfrm>
          <a:prstGeom prst="rect">
            <a:avLst/>
          </a:prstGeom>
        </p:spPr>
      </p:pic>
      <p:grpSp>
        <p:nvGrpSpPr>
          <p:cNvPr id="18" name="组合 17"/>
          <p:cNvGrpSpPr/>
          <p:nvPr userDrawn="1"/>
        </p:nvGrpSpPr>
        <p:grpSpPr>
          <a:xfrm>
            <a:off x="10289667" y="-801077"/>
            <a:ext cx="1902333" cy="2044520"/>
            <a:chOff x="8135783" y="-1669981"/>
            <a:chExt cx="4056217" cy="4359393"/>
          </a:xfrm>
        </p:grpSpPr>
        <p:sp>
          <p:nvSpPr>
            <p:cNvPr id="19" name="任意多边形: 形状 10"/>
            <p:cNvSpPr/>
            <p:nvPr/>
          </p:nvSpPr>
          <p:spPr>
            <a:xfrm rot="18900000">
              <a:off x="8135783" y="-1669981"/>
              <a:ext cx="3339963" cy="3339962"/>
            </a:xfrm>
            <a:custGeom>
              <a:avLst/>
              <a:gdLst>
                <a:gd name="connsiteX0" fmla="*/ 0 w 3339963"/>
                <a:gd name="connsiteY0" fmla="*/ 0 h 3339962"/>
                <a:gd name="connsiteX1" fmla="*/ 3339963 w 3339963"/>
                <a:gd name="connsiteY1" fmla="*/ 3339962 h 3339962"/>
                <a:gd name="connsiteX2" fmla="*/ 1099563 w 3339963"/>
                <a:gd name="connsiteY2" fmla="*/ 3339962 h 3339962"/>
              </a:gdLst>
              <a:ahLst/>
              <a:cxnLst>
                <a:cxn ang="0">
                  <a:pos x="connsiteX0" y="connsiteY0"/>
                </a:cxn>
                <a:cxn ang="0">
                  <a:pos x="connsiteX1" y="connsiteY1"/>
                </a:cxn>
                <a:cxn ang="0">
                  <a:pos x="connsiteX2" y="connsiteY2"/>
                </a:cxn>
              </a:cxnLst>
              <a:rect l="l" t="t" r="r" b="b"/>
              <a:pathLst>
                <a:path w="3339963" h="3339962">
                  <a:moveTo>
                    <a:pt x="0" y="0"/>
                  </a:moveTo>
                  <a:lnTo>
                    <a:pt x="3339963" y="3339962"/>
                  </a:lnTo>
                  <a:lnTo>
                    <a:pt x="1099563" y="3339962"/>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直角三角形 27"/>
            <p:cNvSpPr/>
            <p:nvPr/>
          </p:nvSpPr>
          <p:spPr>
            <a:xfrm rot="10800000">
              <a:off x="9502588" y="0"/>
              <a:ext cx="2689412" cy="2689412"/>
            </a:xfrm>
            <a:prstGeom prst="rtTriangle">
              <a:avLst/>
            </a:prstGeom>
            <a:solidFill>
              <a:srgbClr val="2555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5" name="图片 4"/>
          <p:cNvPicPr>
            <a:picLocks noChangeAspect="1"/>
          </p:cNvPicPr>
          <p:nvPr/>
        </p:nvPicPr>
        <p:blipFill rotWithShape="1">
          <a:blip r:embed="rId2">
            <a:extLst>
              <a:ext uri="{28A0092B-C50C-407E-A947-70E740481C1C}">
                <a14:useLocalDpi xmlns:a14="http://schemas.microsoft.com/office/drawing/2010/main" val="0"/>
              </a:ext>
            </a:extLst>
          </a:blip>
          <a:srcRect l="54742" t="-197164" r="-54742" b="197164"/>
          <a:stretch>
            <a:fillRect/>
          </a:stretch>
        </p:blipFill>
        <p:spPr>
          <a:xfrm>
            <a:off x="4080679" y="2826381"/>
            <a:ext cx="3436918" cy="1143099"/>
          </a:xfrm>
          <a:prstGeom prst="rect">
            <a:avLst/>
          </a:prstGeom>
        </p:spPr>
      </p:pic>
      <p:pic>
        <p:nvPicPr>
          <p:cNvPr id="12" name="图片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92932" y="4867384"/>
            <a:ext cx="2391834" cy="795510"/>
          </a:xfrm>
          <a:prstGeom prst="rect">
            <a:avLst/>
          </a:prstGeom>
        </p:spPr>
      </p:pic>
      <p:pic>
        <p:nvPicPr>
          <p:cNvPr id="15" name="图片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89463" y="1110711"/>
            <a:ext cx="862217" cy="860930"/>
          </a:xfrm>
          <a:prstGeom prst="rect">
            <a:avLst/>
          </a:prstGeom>
        </p:spPr>
      </p:pic>
      <p:pic>
        <p:nvPicPr>
          <p:cNvPr id="23" name="图片 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006363" y="1122554"/>
            <a:ext cx="2665329" cy="861814"/>
          </a:xfrm>
          <a:prstGeom prst="rect">
            <a:avLst/>
          </a:prstGeom>
        </p:spPr>
      </p:pic>
      <p:pic>
        <p:nvPicPr>
          <p:cNvPr id="30" name="图片 2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931278" y="3817671"/>
            <a:ext cx="1116369" cy="511965"/>
          </a:xfrm>
          <a:prstGeom prst="rect">
            <a:avLst/>
          </a:prstGeom>
        </p:spPr>
      </p:pic>
      <p:pic>
        <p:nvPicPr>
          <p:cNvPr id="32" name="图片 31"/>
          <p:cNvPicPr>
            <a:picLocks noChangeAspect="1"/>
          </p:cNvPicPr>
          <p:nvPr/>
        </p:nvPicPr>
        <p:blipFill rotWithShape="1">
          <a:blip r:embed="rId6" cstate="print">
            <a:extLst>
              <a:ext uri="{28A0092B-C50C-407E-A947-70E740481C1C}">
                <a14:useLocalDpi xmlns:a14="http://schemas.microsoft.com/office/drawing/2010/main" val="0"/>
              </a:ext>
            </a:extLst>
          </a:blip>
          <a:srcRect r="-11220" b="49003"/>
          <a:stretch>
            <a:fillRect/>
          </a:stretch>
        </p:blipFill>
        <p:spPr>
          <a:xfrm>
            <a:off x="6046331" y="4970328"/>
            <a:ext cx="2070881" cy="673766"/>
          </a:xfrm>
          <a:prstGeom prst="rect">
            <a:avLst/>
          </a:prstGeom>
        </p:spPr>
      </p:pic>
      <p:pic>
        <p:nvPicPr>
          <p:cNvPr id="34" name="图片 33"/>
          <p:cNvPicPr>
            <a:picLocks noChangeAspect="1"/>
          </p:cNvPicPr>
          <p:nvPr/>
        </p:nvPicPr>
        <p:blipFill rotWithShape="1">
          <a:blip r:embed="rId7" cstate="print">
            <a:extLst>
              <a:ext uri="{28A0092B-C50C-407E-A947-70E740481C1C}">
                <a14:useLocalDpi xmlns:a14="http://schemas.microsoft.com/office/drawing/2010/main" val="0"/>
              </a:ext>
            </a:extLst>
          </a:blip>
          <a:srcRect r="-2216" b="15393"/>
          <a:stretch>
            <a:fillRect/>
          </a:stretch>
        </p:blipFill>
        <p:spPr>
          <a:xfrm>
            <a:off x="4121519" y="3835494"/>
            <a:ext cx="1384460" cy="527052"/>
          </a:xfrm>
          <a:prstGeom prst="rect">
            <a:avLst/>
          </a:prstGeom>
        </p:spPr>
      </p:pic>
      <p:pic>
        <p:nvPicPr>
          <p:cNvPr id="36" name="图片 3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083225" y="1118359"/>
            <a:ext cx="1126810" cy="928648"/>
          </a:xfrm>
          <a:prstGeom prst="rect">
            <a:avLst/>
          </a:prstGeom>
        </p:spPr>
      </p:pic>
      <p:pic>
        <p:nvPicPr>
          <p:cNvPr id="4" name="图片 3"/>
          <p:cNvPicPr>
            <a:picLocks noChangeAspect="1"/>
          </p:cNvPicPr>
          <p:nvPr/>
        </p:nvPicPr>
        <p:blipFill rotWithShape="1">
          <a:blip r:embed="rId9"/>
          <a:srcRect b="13866"/>
          <a:stretch>
            <a:fillRect/>
          </a:stretch>
        </p:blipFill>
        <p:spPr>
          <a:xfrm>
            <a:off x="8603615" y="4948555"/>
            <a:ext cx="1617980" cy="647045"/>
          </a:xfrm>
          <a:prstGeom prst="rect">
            <a:avLst/>
          </a:prstGeom>
        </p:spPr>
      </p:pic>
    </p:spTree>
    <p:custDataLst>
      <p:tags r:id="rId10"/>
    </p:custData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descr="1037"/>
          <p:cNvPicPr>
            <a:picLocks noChangeAspect="1"/>
          </p:cNvPicPr>
          <p:nvPr/>
        </p:nvPicPr>
        <p:blipFill>
          <a:blip r:embed="rId1">
            <a:alphaModFix amt="30000"/>
          </a:blip>
          <a:stretch>
            <a:fillRect/>
          </a:stretch>
        </p:blipFill>
        <p:spPr>
          <a:xfrm>
            <a:off x="9106535" y="5777865"/>
            <a:ext cx="3085714" cy="1080000"/>
          </a:xfrm>
          <a:prstGeom prst="rect">
            <a:avLst/>
          </a:prstGeom>
        </p:spPr>
      </p:pic>
      <p:sp>
        <p:nvSpPr>
          <p:cNvPr id="27" name="文本框 1"/>
          <p:cNvSpPr txBox="1"/>
          <p:nvPr/>
        </p:nvSpPr>
        <p:spPr>
          <a:xfrm>
            <a:off x="2151380" y="2499800"/>
            <a:ext cx="7889240" cy="1014730"/>
          </a:xfrm>
          <a:prstGeom prst="rect">
            <a:avLst/>
          </a:prstGeom>
          <a:noFill/>
          <a:ln w="6350">
            <a:noFill/>
          </a:ln>
          <a:effectLst/>
        </p:spPr>
        <p:txBody>
          <a:bodyPr rot="0" spcFirstLastPara="0" vertOverflow="overflow" horzOverflow="overflow" vert="horz" wrap="square" lIns="91440" tIns="45720" rIns="91440" bIns="45720" numCol="1" spcCol="0" rtlCol="0" fromWordArt="0" anchor="t" anchorCtr="0" forceAA="0" compatLnSpc="1">
            <a:spAutoFit/>
          </a:bodyPr>
          <a:lstStyle/>
          <a:p>
            <a:pPr algn="ctr" rtl="0" eaLnBrk="1" fontAlgn="auto" latinLnBrk="0" hangingPunct="1"/>
            <a:r>
              <a:rPr lang="zh-CN" sz="6000" b="1" kern="100" dirty="0">
                <a:solidFill>
                  <a:srgbClr val="25557A"/>
                </a:solidFill>
                <a:latin typeface="Times New Roman" panose="02020603050405020304" pitchFamily="18" charset="0"/>
                <a:ea typeface="宋体" panose="02010600030101010101" pitchFamily="2" charset="-122"/>
                <a:cs typeface="微软雅黑" panose="020B0503020204020204" charset="-122"/>
                <a:sym typeface="Times New Roman" panose="02020603050405020304"/>
              </a:rPr>
              <a:t>谢谢观看</a:t>
            </a:r>
            <a:r>
              <a:rPr lang="zh-CN" altLang="en-US" sz="6000" b="1" kern="100" dirty="0">
                <a:solidFill>
                  <a:srgbClr val="25557A"/>
                </a:solidFill>
                <a:latin typeface="Times New Roman" panose="02020603050405020304" pitchFamily="18" charset="0"/>
                <a:ea typeface="宋体" panose="02010600030101010101" pitchFamily="2" charset="-122"/>
                <a:cs typeface="微软雅黑" panose="020B0503020204020204" charset="-122"/>
                <a:sym typeface="Times New Roman" panose="02020603050405020304"/>
              </a:rPr>
              <a:t>！</a:t>
            </a:r>
            <a:endParaRPr lang="zh-CN" sz="6000" b="1" kern="100" dirty="0">
              <a:solidFill>
                <a:srgbClr val="25557A"/>
              </a:solidFill>
              <a:latin typeface="Times New Roman" panose="02020603050405020304" pitchFamily="18" charset="0"/>
              <a:ea typeface="宋体" panose="02010600030101010101" pitchFamily="2" charset="-122"/>
              <a:cs typeface="微软雅黑" panose="020B0503020204020204" charset="-122"/>
              <a:sym typeface="Times New Roman" panose="02020603050405020304"/>
            </a:endParaRPr>
          </a:p>
        </p:txBody>
      </p:sp>
      <p:grpSp>
        <p:nvGrpSpPr>
          <p:cNvPr id="2" name="组合 1"/>
          <p:cNvGrpSpPr/>
          <p:nvPr/>
        </p:nvGrpSpPr>
        <p:grpSpPr>
          <a:xfrm>
            <a:off x="7454900" y="-1959610"/>
            <a:ext cx="4737100" cy="5091430"/>
            <a:chOff x="11740" y="-3086"/>
            <a:chExt cx="7460" cy="8018"/>
          </a:xfrm>
        </p:grpSpPr>
        <p:grpSp>
          <p:nvGrpSpPr>
            <p:cNvPr id="3" name="组合 2"/>
            <p:cNvGrpSpPr/>
            <p:nvPr/>
          </p:nvGrpSpPr>
          <p:grpSpPr>
            <a:xfrm>
              <a:off x="11740" y="-3086"/>
              <a:ext cx="7460" cy="8018"/>
              <a:chOff x="8135783" y="-1669981"/>
              <a:chExt cx="4056217" cy="4359393"/>
            </a:xfrm>
          </p:grpSpPr>
          <p:sp>
            <p:nvSpPr>
              <p:cNvPr id="7" name="任意多边形: 形状 12"/>
              <p:cNvSpPr/>
              <p:nvPr/>
            </p:nvSpPr>
            <p:spPr>
              <a:xfrm rot="18900000">
                <a:off x="8135783" y="-1669981"/>
                <a:ext cx="3339963" cy="3339962"/>
              </a:xfrm>
              <a:custGeom>
                <a:avLst/>
                <a:gdLst>
                  <a:gd name="connsiteX0" fmla="*/ 0 w 3339963"/>
                  <a:gd name="connsiteY0" fmla="*/ 0 h 3339962"/>
                  <a:gd name="connsiteX1" fmla="*/ 3339963 w 3339963"/>
                  <a:gd name="connsiteY1" fmla="*/ 3339962 h 3339962"/>
                  <a:gd name="connsiteX2" fmla="*/ 1099563 w 3339963"/>
                  <a:gd name="connsiteY2" fmla="*/ 3339962 h 3339962"/>
                </a:gdLst>
                <a:ahLst/>
                <a:cxnLst>
                  <a:cxn ang="0">
                    <a:pos x="connsiteX0" y="connsiteY0"/>
                  </a:cxn>
                  <a:cxn ang="0">
                    <a:pos x="connsiteX1" y="connsiteY1"/>
                  </a:cxn>
                  <a:cxn ang="0">
                    <a:pos x="connsiteX2" y="connsiteY2"/>
                  </a:cxn>
                </a:cxnLst>
                <a:rect l="l" t="t" r="r" b="b"/>
                <a:pathLst>
                  <a:path w="3339963" h="3339962">
                    <a:moveTo>
                      <a:pt x="0" y="0"/>
                    </a:moveTo>
                    <a:lnTo>
                      <a:pt x="3339963" y="3339962"/>
                    </a:lnTo>
                    <a:lnTo>
                      <a:pt x="1099563" y="3339962"/>
                    </a:lnTo>
                    <a:close/>
                  </a:path>
                </a:pathLst>
              </a:custGeom>
              <a:solidFill>
                <a:schemeClr val="accent1">
                  <a:lumMod val="40000"/>
                  <a:lumOff val="6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直角三角形 7"/>
              <p:cNvSpPr/>
              <p:nvPr/>
            </p:nvSpPr>
            <p:spPr>
              <a:xfrm rot="10800000">
                <a:off x="9502588" y="0"/>
                <a:ext cx="2689412" cy="2689412"/>
              </a:xfrm>
              <a:prstGeom prst="rtTriangle">
                <a:avLst/>
              </a:prstGeom>
              <a:solidFill>
                <a:srgbClr val="2555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2" name="图片 11" descr="校徽"/>
            <p:cNvPicPr>
              <a:picLocks noChangeAspect="1"/>
            </p:cNvPicPr>
            <p:nvPr/>
          </p:nvPicPr>
          <p:blipFill>
            <a:blip r:embed="rId2"/>
            <a:stretch>
              <a:fillRect/>
            </a:stretch>
          </p:blipFill>
          <p:spPr>
            <a:xfrm>
              <a:off x="16399" y="293"/>
              <a:ext cx="2240" cy="1701"/>
            </a:xfrm>
            <a:prstGeom prst="rect">
              <a:avLst/>
            </a:prstGeom>
          </p:spPr>
        </p:pic>
      </p:grpSp>
      <p:grpSp>
        <p:nvGrpSpPr>
          <p:cNvPr id="13" name="组合 12"/>
          <p:cNvGrpSpPr/>
          <p:nvPr/>
        </p:nvGrpSpPr>
        <p:grpSpPr>
          <a:xfrm rot="10800000">
            <a:off x="-28575" y="3766688"/>
            <a:ext cx="4737100" cy="5091168"/>
            <a:chOff x="8135783" y="-1669981"/>
            <a:chExt cx="4056217" cy="4359393"/>
          </a:xfrm>
        </p:grpSpPr>
        <p:sp>
          <p:nvSpPr>
            <p:cNvPr id="14" name="任意多边形: 形状 64"/>
            <p:cNvSpPr/>
            <p:nvPr/>
          </p:nvSpPr>
          <p:spPr>
            <a:xfrm rot="18900000">
              <a:off x="8135783" y="-1669981"/>
              <a:ext cx="3339963" cy="3339962"/>
            </a:xfrm>
            <a:custGeom>
              <a:avLst/>
              <a:gdLst>
                <a:gd name="connsiteX0" fmla="*/ 0 w 3339963"/>
                <a:gd name="connsiteY0" fmla="*/ 0 h 3339962"/>
                <a:gd name="connsiteX1" fmla="*/ 3339963 w 3339963"/>
                <a:gd name="connsiteY1" fmla="*/ 3339962 h 3339962"/>
                <a:gd name="connsiteX2" fmla="*/ 1099563 w 3339963"/>
                <a:gd name="connsiteY2" fmla="*/ 3339962 h 3339962"/>
              </a:gdLst>
              <a:ahLst/>
              <a:cxnLst>
                <a:cxn ang="0">
                  <a:pos x="connsiteX0" y="connsiteY0"/>
                </a:cxn>
                <a:cxn ang="0">
                  <a:pos x="connsiteX1" y="connsiteY1"/>
                </a:cxn>
                <a:cxn ang="0">
                  <a:pos x="connsiteX2" y="connsiteY2"/>
                </a:cxn>
              </a:cxnLst>
              <a:rect l="l" t="t" r="r" b="b"/>
              <a:pathLst>
                <a:path w="3339963" h="3339962">
                  <a:moveTo>
                    <a:pt x="0" y="0"/>
                  </a:moveTo>
                  <a:lnTo>
                    <a:pt x="3339963" y="3339962"/>
                  </a:lnTo>
                  <a:lnTo>
                    <a:pt x="1099563" y="3339962"/>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直角三角形 15"/>
            <p:cNvSpPr/>
            <p:nvPr/>
          </p:nvSpPr>
          <p:spPr>
            <a:xfrm rot="10800000">
              <a:off x="9502588" y="0"/>
              <a:ext cx="2689412" cy="2689412"/>
            </a:xfrm>
            <a:prstGeom prst="rtTriangle">
              <a:avLst/>
            </a:prstGeom>
            <a:solidFill>
              <a:srgbClr val="2555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ustDataLst>
      <p:tags r:id="rId3"/>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0" y="0"/>
            <a:ext cx="4679950" cy="3831590"/>
          </a:xfrm>
          <a:prstGeom prst="rect">
            <a:avLst/>
          </a:prstGeom>
          <a:gradFill>
            <a:gsLst>
              <a:gs pos="52000">
                <a:srgbClr val="25557A"/>
              </a:gs>
              <a:gs pos="100000">
                <a:srgbClr val="2D84BE"/>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610870" y="535305"/>
            <a:ext cx="3458210" cy="18776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lnSpc>
                <a:spcPct val="150000"/>
              </a:lnSpc>
            </a:pPr>
            <a:r>
              <a:rPr lang="zh-CN" altLang="en-US" sz="8000" b="1">
                <a:latin typeface="Times New Roman" panose="02020603050405020304" pitchFamily="18" charset="0"/>
                <a:ea typeface="宋体" panose="02010600030101010101" pitchFamily="2" charset="-122"/>
              </a:rPr>
              <a:t>目录</a:t>
            </a:r>
            <a:endParaRPr lang="zh-CN" altLang="en-US" sz="8000">
              <a:latin typeface="Times New Roman" panose="02020603050405020304" pitchFamily="18" charset="0"/>
              <a:ea typeface="宋体" panose="02010600030101010101" pitchFamily="2" charset="-122"/>
            </a:endParaRPr>
          </a:p>
          <a:p>
            <a:pPr algn="ctr" fontAlgn="auto">
              <a:lnSpc>
                <a:spcPct val="150000"/>
              </a:lnSpc>
            </a:pPr>
            <a:r>
              <a:rPr lang="en-US" altLang="zh-CN" sz="3200">
                <a:latin typeface="Times New Roman" panose="02020603050405020304" pitchFamily="18" charset="0"/>
                <a:ea typeface="宋体" panose="02010600030101010101" pitchFamily="2" charset="-122"/>
              </a:rPr>
              <a:t>CONTENTS</a:t>
            </a:r>
            <a:endParaRPr lang="en-US" altLang="zh-CN" sz="3200">
              <a:latin typeface="Times New Roman" panose="02020603050405020304" pitchFamily="18" charset="0"/>
              <a:ea typeface="宋体" panose="02010600030101010101" pitchFamily="2" charset="-122"/>
            </a:endParaRPr>
          </a:p>
        </p:txBody>
      </p:sp>
      <p:grpSp>
        <p:nvGrpSpPr>
          <p:cNvPr id="16" name="组合 15"/>
          <p:cNvGrpSpPr/>
          <p:nvPr/>
        </p:nvGrpSpPr>
        <p:grpSpPr>
          <a:xfrm>
            <a:off x="5290820" y="1469118"/>
            <a:ext cx="8110330" cy="4308747"/>
            <a:chOff x="8183" y="1320"/>
            <a:chExt cx="8993" cy="6809"/>
          </a:xfrm>
        </p:grpSpPr>
        <p:sp>
          <p:nvSpPr>
            <p:cNvPr id="34" name="椭圆 33"/>
            <p:cNvSpPr/>
            <p:nvPr/>
          </p:nvSpPr>
          <p:spPr>
            <a:xfrm>
              <a:off x="8183" y="1320"/>
              <a:ext cx="1244" cy="1244"/>
            </a:xfrm>
            <a:prstGeom prst="ellipse">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solidFill>
                    <a:srgbClr val="25557A"/>
                  </a:solidFill>
                  <a:latin typeface="Times New Roman" panose="02020603050405020304" pitchFamily="18" charset="0"/>
                  <a:ea typeface="宋体" panose="02010600030101010101" pitchFamily="2" charset="-122"/>
                </a:rPr>
                <a:t>1</a:t>
              </a:r>
              <a:endParaRPr lang="en-US" altLang="zh-CN" sz="3200" b="1" dirty="0">
                <a:solidFill>
                  <a:srgbClr val="25557A"/>
                </a:solidFill>
                <a:latin typeface="Times New Roman" panose="02020603050405020304" pitchFamily="18" charset="0"/>
                <a:ea typeface="宋体" panose="02010600030101010101" pitchFamily="2" charset="-122"/>
              </a:endParaRPr>
            </a:p>
          </p:txBody>
        </p:sp>
        <p:sp>
          <p:nvSpPr>
            <p:cNvPr id="35" name="矩形 34"/>
            <p:cNvSpPr/>
            <p:nvPr/>
          </p:nvSpPr>
          <p:spPr>
            <a:xfrm>
              <a:off x="10046" y="1521"/>
              <a:ext cx="3775" cy="827"/>
            </a:xfrm>
            <a:prstGeom prst="rect">
              <a:avLst/>
            </a:prstGeom>
          </p:spPr>
          <p:txBody>
            <a:bodyPr wrap="square">
              <a:spAutoFit/>
            </a:bodyPr>
            <a:lstStyle/>
            <a:p>
              <a:r>
                <a:rPr lang="zh-CN" altLang="en-US" sz="2800" b="1" spc="300" dirty="0">
                  <a:latin typeface="Times New Roman" panose="02020603050405020304" pitchFamily="18" charset="0"/>
                  <a:ea typeface="宋体" panose="02010600030101010101" pitchFamily="2" charset="-122"/>
                </a:rPr>
                <a:t>队伍及成员介绍</a:t>
              </a:r>
              <a:endParaRPr lang="zh-CN" altLang="en-US" sz="2800" b="1" spc="300" dirty="0">
                <a:latin typeface="Times New Roman" panose="02020603050405020304" pitchFamily="18" charset="0"/>
                <a:ea typeface="宋体" panose="02010600030101010101" pitchFamily="2" charset="-122"/>
              </a:endParaRPr>
            </a:p>
          </p:txBody>
        </p:sp>
        <p:cxnSp>
          <p:nvCxnSpPr>
            <p:cNvPr id="36" name="直接连接符 35"/>
            <p:cNvCxnSpPr/>
            <p:nvPr/>
          </p:nvCxnSpPr>
          <p:spPr>
            <a:xfrm>
              <a:off x="9782" y="1651"/>
              <a:ext cx="0" cy="606"/>
            </a:xfrm>
            <a:prstGeom prst="line">
              <a:avLst/>
            </a:prstGeom>
            <a:ln w="31750">
              <a:solidFill>
                <a:srgbClr val="25557A"/>
              </a:solidFill>
            </a:ln>
          </p:spPr>
          <p:style>
            <a:lnRef idx="1">
              <a:schemeClr val="accent1"/>
            </a:lnRef>
            <a:fillRef idx="0">
              <a:schemeClr val="accent1"/>
            </a:fillRef>
            <a:effectRef idx="0">
              <a:schemeClr val="accent1"/>
            </a:effectRef>
            <a:fontRef idx="minor">
              <a:schemeClr val="tx1"/>
            </a:fontRef>
          </p:style>
        </p:cxnSp>
        <p:grpSp>
          <p:nvGrpSpPr>
            <p:cNvPr id="8" name="组合 7"/>
            <p:cNvGrpSpPr/>
            <p:nvPr/>
          </p:nvGrpSpPr>
          <p:grpSpPr>
            <a:xfrm>
              <a:off x="8183" y="3175"/>
              <a:ext cx="5636" cy="1244"/>
              <a:chOff x="8183" y="3571"/>
              <a:chExt cx="5636" cy="1244"/>
            </a:xfrm>
          </p:grpSpPr>
          <p:sp>
            <p:nvSpPr>
              <p:cNvPr id="39" name="椭圆 38"/>
              <p:cNvSpPr/>
              <p:nvPr/>
            </p:nvSpPr>
            <p:spPr>
              <a:xfrm>
                <a:off x="8183" y="3571"/>
                <a:ext cx="1244" cy="1244"/>
              </a:xfrm>
              <a:prstGeom prst="ellipse">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solidFill>
                      <a:srgbClr val="25557A"/>
                    </a:solidFill>
                    <a:latin typeface="Times New Roman" panose="02020603050405020304" pitchFamily="18" charset="0"/>
                    <a:ea typeface="宋体" panose="02010600030101010101" pitchFamily="2" charset="-122"/>
                  </a:rPr>
                  <a:t>2</a:t>
                </a:r>
                <a:endParaRPr lang="en-US" altLang="zh-CN" sz="3200" b="1" dirty="0">
                  <a:solidFill>
                    <a:srgbClr val="25557A"/>
                  </a:solidFill>
                  <a:latin typeface="Times New Roman" panose="02020603050405020304" pitchFamily="18" charset="0"/>
                  <a:ea typeface="宋体" panose="02010600030101010101" pitchFamily="2" charset="-122"/>
                </a:endParaRPr>
              </a:p>
            </p:txBody>
          </p:sp>
          <p:sp>
            <p:nvSpPr>
              <p:cNvPr id="40" name="矩形 39"/>
              <p:cNvSpPr/>
              <p:nvPr/>
            </p:nvSpPr>
            <p:spPr>
              <a:xfrm>
                <a:off x="10044" y="3785"/>
                <a:ext cx="3775" cy="827"/>
              </a:xfrm>
              <a:prstGeom prst="rect">
                <a:avLst/>
              </a:prstGeom>
            </p:spPr>
            <p:txBody>
              <a:bodyPr wrap="square">
                <a:spAutoFit/>
              </a:bodyPr>
              <a:lstStyle/>
              <a:p>
                <a:r>
                  <a:rPr lang="zh-CN" altLang="en-US" sz="2800" b="1" spc="300" dirty="0">
                    <a:latin typeface="Times New Roman" panose="02020603050405020304" pitchFamily="18" charset="0"/>
                    <a:ea typeface="宋体" panose="02010600030101010101" pitchFamily="2" charset="-122"/>
                  </a:rPr>
                  <a:t>稳定性计算</a:t>
                </a:r>
                <a:endParaRPr lang="zh-CN" altLang="en-US" sz="2800" b="1" spc="300" dirty="0">
                  <a:latin typeface="Times New Roman" panose="02020603050405020304" pitchFamily="18" charset="0"/>
                  <a:ea typeface="宋体" panose="02010600030101010101" pitchFamily="2" charset="-122"/>
                </a:endParaRPr>
              </a:p>
            </p:txBody>
          </p:sp>
          <p:cxnSp>
            <p:nvCxnSpPr>
              <p:cNvPr id="41" name="直接连接符 40"/>
              <p:cNvCxnSpPr/>
              <p:nvPr/>
            </p:nvCxnSpPr>
            <p:spPr>
              <a:xfrm>
                <a:off x="9782" y="3902"/>
                <a:ext cx="0" cy="606"/>
              </a:xfrm>
              <a:prstGeom prst="line">
                <a:avLst/>
              </a:prstGeom>
              <a:ln w="31750">
                <a:solidFill>
                  <a:srgbClr val="25557A"/>
                </a:solidFill>
              </a:ln>
            </p:spPr>
            <p:style>
              <a:lnRef idx="1">
                <a:schemeClr val="accent1"/>
              </a:lnRef>
              <a:fillRef idx="0">
                <a:schemeClr val="accent1"/>
              </a:fillRef>
              <a:effectRef idx="0">
                <a:schemeClr val="accent1"/>
              </a:effectRef>
              <a:fontRef idx="minor">
                <a:schemeClr val="tx1"/>
              </a:fontRef>
            </p:style>
          </p:cxnSp>
        </p:grpSp>
        <p:grpSp>
          <p:nvGrpSpPr>
            <p:cNvPr id="9" name="组合 8"/>
            <p:cNvGrpSpPr/>
            <p:nvPr/>
          </p:nvGrpSpPr>
          <p:grpSpPr>
            <a:xfrm>
              <a:off x="8183" y="5030"/>
              <a:ext cx="8993" cy="1244"/>
              <a:chOff x="8183" y="5822"/>
              <a:chExt cx="8993" cy="1244"/>
            </a:xfrm>
          </p:grpSpPr>
          <p:sp>
            <p:nvSpPr>
              <p:cNvPr id="43" name="椭圆 42"/>
              <p:cNvSpPr/>
              <p:nvPr/>
            </p:nvSpPr>
            <p:spPr>
              <a:xfrm>
                <a:off x="8183" y="5822"/>
                <a:ext cx="1244" cy="1244"/>
              </a:xfrm>
              <a:prstGeom prst="ellipse">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solidFill>
                      <a:srgbClr val="25557A"/>
                    </a:solidFill>
                    <a:latin typeface="Times New Roman" panose="02020603050405020304" pitchFamily="18" charset="0"/>
                    <a:ea typeface="宋体" panose="02010600030101010101" pitchFamily="2" charset="-122"/>
                  </a:rPr>
                  <a:t>3</a:t>
                </a:r>
                <a:endParaRPr lang="en-US" altLang="zh-CN" sz="3200" b="1" dirty="0">
                  <a:solidFill>
                    <a:srgbClr val="25557A"/>
                  </a:solidFill>
                  <a:latin typeface="Times New Roman" panose="02020603050405020304" pitchFamily="18" charset="0"/>
                  <a:ea typeface="宋体" panose="02010600030101010101" pitchFamily="2" charset="-122"/>
                </a:endParaRPr>
              </a:p>
            </p:txBody>
          </p:sp>
          <p:sp>
            <p:nvSpPr>
              <p:cNvPr id="44" name="矩形 43"/>
              <p:cNvSpPr/>
              <p:nvPr/>
            </p:nvSpPr>
            <p:spPr>
              <a:xfrm>
                <a:off x="10044" y="6022"/>
                <a:ext cx="7132" cy="827"/>
              </a:xfrm>
              <a:prstGeom prst="rect">
                <a:avLst/>
              </a:prstGeom>
            </p:spPr>
            <p:txBody>
              <a:bodyPr wrap="square">
                <a:spAutoFit/>
              </a:bodyPr>
              <a:lstStyle/>
              <a:p>
                <a:r>
                  <a:rPr lang="en-US" altLang="zh-CN" sz="2800" spc="300" dirty="0">
                    <a:latin typeface="Times New Roman" panose="02020603050405020304" pitchFamily="18" charset="0"/>
                    <a:ea typeface="宋体" panose="02010600030101010101" pitchFamily="2" charset="-122"/>
                    <a:cs typeface="Times New Roman" panose="02020603050405020304" pitchFamily="18" charset="0"/>
                  </a:rPr>
                  <a:t>Ligand-Acceptor interaction</a:t>
                </a:r>
                <a:endParaRPr lang="zh-CN" altLang="en-US" sz="2800" spc="300" dirty="0">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45" name="直接连接符 44"/>
              <p:cNvCxnSpPr/>
              <p:nvPr/>
            </p:nvCxnSpPr>
            <p:spPr>
              <a:xfrm>
                <a:off x="9782" y="6153"/>
                <a:ext cx="0" cy="606"/>
              </a:xfrm>
              <a:prstGeom prst="line">
                <a:avLst/>
              </a:prstGeom>
              <a:ln w="31750">
                <a:solidFill>
                  <a:srgbClr val="25557A"/>
                </a:solidFill>
              </a:ln>
            </p:spPr>
            <p:style>
              <a:lnRef idx="1">
                <a:schemeClr val="accent1"/>
              </a:lnRef>
              <a:fillRef idx="0">
                <a:schemeClr val="accent1"/>
              </a:fillRef>
              <a:effectRef idx="0">
                <a:schemeClr val="accent1"/>
              </a:effectRef>
              <a:fontRef idx="minor">
                <a:schemeClr val="tx1"/>
              </a:fontRef>
            </p:style>
          </p:cxnSp>
        </p:grpSp>
        <p:grpSp>
          <p:nvGrpSpPr>
            <p:cNvPr id="11" name="组合 10"/>
            <p:cNvGrpSpPr/>
            <p:nvPr/>
          </p:nvGrpSpPr>
          <p:grpSpPr>
            <a:xfrm>
              <a:off x="8185" y="6885"/>
              <a:ext cx="5634" cy="1244"/>
              <a:chOff x="8186" y="8236"/>
              <a:chExt cx="5634" cy="1244"/>
            </a:xfrm>
          </p:grpSpPr>
          <p:sp>
            <p:nvSpPr>
              <p:cNvPr id="47" name="椭圆 46"/>
              <p:cNvSpPr/>
              <p:nvPr/>
            </p:nvSpPr>
            <p:spPr>
              <a:xfrm>
                <a:off x="8186" y="8236"/>
                <a:ext cx="1244" cy="1244"/>
              </a:xfrm>
              <a:prstGeom prst="ellipse">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solidFill>
                      <a:srgbClr val="25557A"/>
                    </a:solidFill>
                    <a:latin typeface="Times New Roman" panose="02020603050405020304" pitchFamily="18" charset="0"/>
                    <a:ea typeface="宋体" panose="02010600030101010101" pitchFamily="2" charset="-122"/>
                  </a:rPr>
                  <a:t>4</a:t>
                </a:r>
                <a:endParaRPr lang="en-US" altLang="zh-CN" sz="3200" b="1" dirty="0">
                  <a:solidFill>
                    <a:srgbClr val="25557A"/>
                  </a:solidFill>
                  <a:latin typeface="Times New Roman" panose="02020603050405020304" pitchFamily="18" charset="0"/>
                  <a:ea typeface="宋体" panose="02010600030101010101" pitchFamily="2" charset="-122"/>
                </a:endParaRPr>
              </a:p>
            </p:txBody>
          </p:sp>
          <p:sp>
            <p:nvSpPr>
              <p:cNvPr id="48" name="矩形 47"/>
              <p:cNvSpPr/>
              <p:nvPr/>
            </p:nvSpPr>
            <p:spPr>
              <a:xfrm>
                <a:off x="10046" y="8447"/>
                <a:ext cx="3775" cy="822"/>
              </a:xfrm>
              <a:prstGeom prst="rect">
                <a:avLst/>
              </a:prstGeom>
            </p:spPr>
            <p:txBody>
              <a:bodyPr wrap="square">
                <a:spAutoFit/>
              </a:bodyPr>
              <a:lstStyle/>
              <a:p>
                <a:r>
                  <a:rPr lang="zh-CN" altLang="en-US" sz="2800" b="1" spc="300" dirty="0">
                    <a:latin typeface="Times New Roman" panose="02020603050405020304" pitchFamily="18" charset="0"/>
                    <a:ea typeface="宋体" panose="02010600030101010101" pitchFamily="2" charset="-122"/>
                  </a:rPr>
                  <a:t>心得体会</a:t>
                </a:r>
                <a:endParaRPr lang="zh-CN" altLang="en-US" sz="2800" b="1" spc="300" dirty="0">
                  <a:latin typeface="Times New Roman" panose="02020603050405020304" pitchFamily="18" charset="0"/>
                  <a:ea typeface="宋体" panose="02010600030101010101" pitchFamily="2" charset="-122"/>
                </a:endParaRPr>
              </a:p>
            </p:txBody>
          </p:sp>
          <p:cxnSp>
            <p:nvCxnSpPr>
              <p:cNvPr id="49" name="直接连接符 48"/>
              <p:cNvCxnSpPr/>
              <p:nvPr/>
            </p:nvCxnSpPr>
            <p:spPr>
              <a:xfrm>
                <a:off x="9785" y="8567"/>
                <a:ext cx="0" cy="606"/>
              </a:xfrm>
              <a:prstGeom prst="line">
                <a:avLst/>
              </a:prstGeom>
              <a:ln w="31750">
                <a:solidFill>
                  <a:srgbClr val="25557A"/>
                </a:solidFill>
              </a:ln>
            </p:spPr>
            <p:style>
              <a:lnRef idx="1">
                <a:schemeClr val="accent1"/>
              </a:lnRef>
              <a:fillRef idx="0">
                <a:schemeClr val="accent1"/>
              </a:fillRef>
              <a:effectRef idx="0">
                <a:schemeClr val="accent1"/>
              </a:effectRef>
              <a:fontRef idx="minor">
                <a:schemeClr val="tx1"/>
              </a:fontRef>
            </p:style>
          </p:cxnSp>
        </p:grpSp>
      </p:grpSp>
      <p:pic>
        <p:nvPicPr>
          <p:cNvPr id="26" name="图片 25" descr="校史馆"/>
          <p:cNvPicPr>
            <a:picLocks noChangeAspect="1"/>
          </p:cNvPicPr>
          <p:nvPr/>
        </p:nvPicPr>
        <p:blipFill>
          <a:blip r:embed="rId1">
            <a:alphaModFix amt="25000"/>
          </a:blip>
          <a:stretch>
            <a:fillRect/>
          </a:stretch>
        </p:blipFill>
        <p:spPr>
          <a:xfrm>
            <a:off x="9255760" y="5777865"/>
            <a:ext cx="2905830" cy="1080000"/>
          </a:xfrm>
          <a:prstGeom prst="rect">
            <a:avLst/>
          </a:prstGeom>
        </p:spPr>
      </p:pic>
      <p:grpSp>
        <p:nvGrpSpPr>
          <p:cNvPr id="2" name="组合 1"/>
          <p:cNvGrpSpPr/>
          <p:nvPr/>
        </p:nvGrpSpPr>
        <p:grpSpPr>
          <a:xfrm>
            <a:off x="7454900" y="-1959610"/>
            <a:ext cx="4737100" cy="5091430"/>
            <a:chOff x="11740" y="-3086"/>
            <a:chExt cx="7460" cy="8018"/>
          </a:xfrm>
        </p:grpSpPr>
        <p:grpSp>
          <p:nvGrpSpPr>
            <p:cNvPr id="3" name="组合 2"/>
            <p:cNvGrpSpPr/>
            <p:nvPr/>
          </p:nvGrpSpPr>
          <p:grpSpPr>
            <a:xfrm>
              <a:off x="11740" y="-3086"/>
              <a:ext cx="7460" cy="8018"/>
              <a:chOff x="8135783" y="-1669981"/>
              <a:chExt cx="4056217" cy="4359393"/>
            </a:xfrm>
          </p:grpSpPr>
          <p:sp>
            <p:nvSpPr>
              <p:cNvPr id="7" name="任意多边形: 形状 12"/>
              <p:cNvSpPr/>
              <p:nvPr/>
            </p:nvSpPr>
            <p:spPr>
              <a:xfrm rot="18900000">
                <a:off x="8135783" y="-1669981"/>
                <a:ext cx="3339963" cy="3339962"/>
              </a:xfrm>
              <a:custGeom>
                <a:avLst/>
                <a:gdLst>
                  <a:gd name="connsiteX0" fmla="*/ 0 w 3339963"/>
                  <a:gd name="connsiteY0" fmla="*/ 0 h 3339962"/>
                  <a:gd name="connsiteX1" fmla="*/ 3339963 w 3339963"/>
                  <a:gd name="connsiteY1" fmla="*/ 3339962 h 3339962"/>
                  <a:gd name="connsiteX2" fmla="*/ 1099563 w 3339963"/>
                  <a:gd name="connsiteY2" fmla="*/ 3339962 h 3339962"/>
                </a:gdLst>
                <a:ahLst/>
                <a:cxnLst>
                  <a:cxn ang="0">
                    <a:pos x="connsiteX0" y="connsiteY0"/>
                  </a:cxn>
                  <a:cxn ang="0">
                    <a:pos x="connsiteX1" y="connsiteY1"/>
                  </a:cxn>
                  <a:cxn ang="0">
                    <a:pos x="connsiteX2" y="connsiteY2"/>
                  </a:cxn>
                </a:cxnLst>
                <a:rect l="l" t="t" r="r" b="b"/>
                <a:pathLst>
                  <a:path w="3339963" h="3339962">
                    <a:moveTo>
                      <a:pt x="0" y="0"/>
                    </a:moveTo>
                    <a:lnTo>
                      <a:pt x="3339963" y="3339962"/>
                    </a:lnTo>
                    <a:lnTo>
                      <a:pt x="1099563" y="3339962"/>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直角三角形 16"/>
              <p:cNvSpPr/>
              <p:nvPr/>
            </p:nvSpPr>
            <p:spPr>
              <a:xfrm rot="10800000">
                <a:off x="9502588" y="0"/>
                <a:ext cx="2689412" cy="2689412"/>
              </a:xfrm>
              <a:prstGeom prst="rtTriangle">
                <a:avLst/>
              </a:prstGeom>
              <a:solidFill>
                <a:srgbClr val="2555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8" name="图片 17" descr="校徽"/>
            <p:cNvPicPr>
              <a:picLocks noChangeAspect="1"/>
            </p:cNvPicPr>
            <p:nvPr/>
          </p:nvPicPr>
          <p:blipFill>
            <a:blip r:embed="rId2"/>
            <a:stretch>
              <a:fillRect/>
            </a:stretch>
          </p:blipFill>
          <p:spPr>
            <a:xfrm>
              <a:off x="16399" y="293"/>
              <a:ext cx="2240" cy="1701"/>
            </a:xfrm>
            <a:prstGeom prst="rect">
              <a:avLst/>
            </a:prstGeom>
          </p:spPr>
        </p:pic>
      </p:grpSp>
      <p:pic>
        <p:nvPicPr>
          <p:cNvPr id="13" name="图片 12" descr="IMG_2578(20220922-170619)"/>
          <p:cNvPicPr>
            <a:picLocks noChangeAspect="1"/>
          </p:cNvPicPr>
          <p:nvPr/>
        </p:nvPicPr>
        <p:blipFill>
          <a:blip r:embed="rId3"/>
          <a:stretch>
            <a:fillRect/>
          </a:stretch>
        </p:blipFill>
        <p:spPr>
          <a:xfrm>
            <a:off x="0" y="3772750"/>
            <a:ext cx="4679950" cy="3119755"/>
          </a:xfrm>
          <a:prstGeom prst="rect">
            <a:avLst/>
          </a:prstGeom>
        </p:spPr>
      </p:pic>
    </p:spTree>
    <p:custDataLst>
      <p:tags r:id="rId4"/>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任意多边形: 形状 52"/>
          <p:cNvSpPr/>
          <p:nvPr/>
        </p:nvSpPr>
        <p:spPr>
          <a:xfrm flipH="1">
            <a:off x="4337050" y="0"/>
            <a:ext cx="7854950" cy="6858000"/>
          </a:xfrm>
          <a:custGeom>
            <a:avLst/>
            <a:gdLst>
              <a:gd name="connsiteX0" fmla="*/ 12191999 w 12192000"/>
              <a:gd name="connsiteY0" fmla="*/ 0 h 6858000"/>
              <a:gd name="connsiteX1" fmla="*/ 12192000 w 12192000"/>
              <a:gd name="connsiteY1" fmla="*/ 0 h 6858000"/>
              <a:gd name="connsiteX2" fmla="*/ 12192000 w 12192000"/>
              <a:gd name="connsiteY2" fmla="*/ 6858000 h 6858000"/>
              <a:gd name="connsiteX3" fmla="*/ 12191999 w 12192000"/>
              <a:gd name="connsiteY3" fmla="*/ 6858000 h 6858000"/>
              <a:gd name="connsiteX4" fmla="*/ 0 w 12192000"/>
              <a:gd name="connsiteY4" fmla="*/ 0 h 6858000"/>
              <a:gd name="connsiteX5" fmla="*/ 11295445 w 12192000"/>
              <a:gd name="connsiteY5" fmla="*/ 0 h 6858000"/>
              <a:gd name="connsiteX6" fmla="*/ 4437446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12191999" y="0"/>
                </a:moveTo>
                <a:lnTo>
                  <a:pt x="12192000" y="0"/>
                </a:lnTo>
                <a:lnTo>
                  <a:pt x="12192000" y="6858000"/>
                </a:lnTo>
                <a:lnTo>
                  <a:pt x="12191999" y="6858000"/>
                </a:lnTo>
                <a:close/>
                <a:moveTo>
                  <a:pt x="0" y="0"/>
                </a:moveTo>
                <a:lnTo>
                  <a:pt x="11295445" y="0"/>
                </a:lnTo>
                <a:lnTo>
                  <a:pt x="4437446" y="6858000"/>
                </a:lnTo>
                <a:lnTo>
                  <a:pt x="0" y="6858000"/>
                </a:lnTo>
                <a:close/>
              </a:path>
            </a:pathLst>
          </a:custGeom>
          <a:gradFill flip="none">
            <a:gsLst>
              <a:gs pos="15000">
                <a:srgbClr val="25557A"/>
              </a:gs>
              <a:gs pos="32000">
                <a:srgbClr val="2483D0"/>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7" name="组合 26"/>
          <p:cNvGrpSpPr/>
          <p:nvPr/>
        </p:nvGrpSpPr>
        <p:grpSpPr>
          <a:xfrm>
            <a:off x="4896485" y="635"/>
            <a:ext cx="7295515" cy="6858000"/>
            <a:chOff x="7711" y="1"/>
            <a:chExt cx="11489" cy="10800"/>
          </a:xfrm>
        </p:grpSpPr>
        <p:pic>
          <p:nvPicPr>
            <p:cNvPr id="17" name="图片 16" descr="IMG_2580"/>
            <p:cNvPicPr>
              <a:picLocks noChangeAspect="1"/>
            </p:cNvPicPr>
            <p:nvPr/>
          </p:nvPicPr>
          <p:blipFill>
            <a:blip r:embed="rId1">
              <a:clrChange>
                <a:clrFrom>
                  <a:srgbClr val="006DBF">
                    <a:alpha val="100000"/>
                  </a:srgbClr>
                </a:clrFrom>
                <a:clrTo>
                  <a:srgbClr val="006DBF">
                    <a:alpha val="100000"/>
                    <a:alpha val="0"/>
                  </a:srgbClr>
                </a:clrTo>
              </a:clrChange>
            </a:blip>
            <a:stretch>
              <a:fillRect/>
            </a:stretch>
          </p:blipFill>
          <p:spPr>
            <a:xfrm>
              <a:off x="11840" y="2371"/>
              <a:ext cx="7360" cy="8429"/>
            </a:xfrm>
            <a:prstGeom prst="rect">
              <a:avLst/>
            </a:prstGeom>
          </p:spPr>
        </p:pic>
        <p:sp>
          <p:nvSpPr>
            <p:cNvPr id="21" name="任意多边形: 形状 52"/>
            <p:cNvSpPr/>
            <p:nvPr/>
          </p:nvSpPr>
          <p:spPr>
            <a:xfrm flipV="1">
              <a:off x="7711" y="1"/>
              <a:ext cx="6416" cy="10800"/>
            </a:xfrm>
            <a:custGeom>
              <a:avLst/>
              <a:gdLst>
                <a:gd name="connsiteX0" fmla="*/ 12191999 w 12192000"/>
                <a:gd name="connsiteY0" fmla="*/ 0 h 6858000"/>
                <a:gd name="connsiteX1" fmla="*/ 12192000 w 12192000"/>
                <a:gd name="connsiteY1" fmla="*/ 0 h 6858000"/>
                <a:gd name="connsiteX2" fmla="*/ 12192000 w 12192000"/>
                <a:gd name="connsiteY2" fmla="*/ 6858000 h 6858000"/>
                <a:gd name="connsiteX3" fmla="*/ 12191999 w 12192000"/>
                <a:gd name="connsiteY3" fmla="*/ 6858000 h 6858000"/>
                <a:gd name="connsiteX4" fmla="*/ 0 w 12192000"/>
                <a:gd name="connsiteY4" fmla="*/ 0 h 6858000"/>
                <a:gd name="connsiteX5" fmla="*/ 11295445 w 12192000"/>
                <a:gd name="connsiteY5" fmla="*/ 0 h 6858000"/>
                <a:gd name="connsiteX6" fmla="*/ 4437446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12191999" y="0"/>
                  </a:moveTo>
                  <a:lnTo>
                    <a:pt x="12192000" y="0"/>
                  </a:lnTo>
                  <a:lnTo>
                    <a:pt x="12192000" y="6858000"/>
                  </a:lnTo>
                  <a:lnTo>
                    <a:pt x="12191999" y="6858000"/>
                  </a:lnTo>
                  <a:close/>
                  <a:moveTo>
                    <a:pt x="0" y="0"/>
                  </a:moveTo>
                  <a:lnTo>
                    <a:pt x="11295445" y="0"/>
                  </a:lnTo>
                  <a:lnTo>
                    <a:pt x="4437446"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5" name="图片 24" descr="校徽"/>
            <p:cNvPicPr>
              <a:picLocks noChangeAspect="1"/>
            </p:cNvPicPr>
            <p:nvPr/>
          </p:nvPicPr>
          <p:blipFill>
            <a:blip r:embed="rId2"/>
            <a:stretch>
              <a:fillRect/>
            </a:stretch>
          </p:blipFill>
          <p:spPr>
            <a:xfrm>
              <a:off x="16399" y="293"/>
              <a:ext cx="2240" cy="1701"/>
            </a:xfrm>
            <a:prstGeom prst="rect">
              <a:avLst/>
            </a:prstGeom>
          </p:spPr>
        </p:pic>
      </p:grpSp>
      <p:grpSp>
        <p:nvGrpSpPr>
          <p:cNvPr id="28" name="组合 27"/>
          <p:cNvGrpSpPr/>
          <p:nvPr/>
        </p:nvGrpSpPr>
        <p:grpSpPr>
          <a:xfrm>
            <a:off x="1088707" y="1819547"/>
            <a:ext cx="6137910" cy="2667000"/>
            <a:chOff x="1932" y="2994"/>
            <a:chExt cx="9666" cy="4200"/>
          </a:xfrm>
        </p:grpSpPr>
        <p:grpSp>
          <p:nvGrpSpPr>
            <p:cNvPr id="30" name="组合 29"/>
            <p:cNvGrpSpPr/>
            <p:nvPr/>
          </p:nvGrpSpPr>
          <p:grpSpPr>
            <a:xfrm>
              <a:off x="1932" y="2994"/>
              <a:ext cx="3242" cy="2179"/>
              <a:chOff x="2761095" y="2292169"/>
              <a:chExt cx="2058736" cy="1383665"/>
            </a:xfrm>
          </p:grpSpPr>
          <p:sp>
            <p:nvSpPr>
              <p:cNvPr id="2" name="矩形: 圆角 1"/>
              <p:cNvSpPr/>
              <p:nvPr/>
            </p:nvSpPr>
            <p:spPr>
              <a:xfrm rot="2244181">
                <a:off x="2903192" y="2466308"/>
                <a:ext cx="1156758" cy="366949"/>
              </a:xfrm>
              <a:prstGeom prst="roundRect">
                <a:avLst>
                  <a:gd name="adj" fmla="val 33648"/>
                </a:avLst>
              </a:prstGeom>
              <a:solidFill>
                <a:srgbClr val="25557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微软雅黑" panose="020B0503020204020204" charset="-122"/>
                  <a:ea typeface="微软雅黑" panose="020B0503020204020204" charset="-122"/>
                  <a:cs typeface="+mn-ea"/>
                  <a:sym typeface="+mn-lt"/>
                </a:endParaRPr>
              </a:p>
            </p:txBody>
          </p:sp>
          <p:sp>
            <p:nvSpPr>
              <p:cNvPr id="66" name="矩形: 圆角 65"/>
              <p:cNvSpPr/>
              <p:nvPr/>
            </p:nvSpPr>
            <p:spPr>
              <a:xfrm rot="2244181">
                <a:off x="2761095" y="2996622"/>
                <a:ext cx="1156758" cy="366949"/>
              </a:xfrm>
              <a:prstGeom prst="roundRect">
                <a:avLst>
                  <a:gd name="adj" fmla="val 33648"/>
                </a:avLst>
              </a:prstGeom>
              <a:solidFill>
                <a:srgbClr val="25557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微软雅黑" panose="020B0503020204020204" charset="-122"/>
                  <a:ea typeface="微软雅黑" panose="020B0503020204020204" charset="-122"/>
                  <a:cs typeface="+mn-ea"/>
                  <a:sym typeface="+mn-lt"/>
                </a:endParaRPr>
              </a:p>
            </p:txBody>
          </p:sp>
          <p:sp>
            <p:nvSpPr>
              <p:cNvPr id="3" name="文本框 2"/>
              <p:cNvSpPr txBox="1"/>
              <p:nvPr/>
            </p:nvSpPr>
            <p:spPr>
              <a:xfrm>
                <a:off x="3020843" y="2292169"/>
                <a:ext cx="1798988" cy="1383665"/>
              </a:xfrm>
              <a:prstGeom prst="rect">
                <a:avLst/>
              </a:prstGeom>
              <a:noFill/>
            </p:spPr>
            <p:txBody>
              <a:bodyPr wrap="square" rtlCol="0">
                <a:spAutoFit/>
              </a:bodyPr>
              <a:lstStyle/>
              <a:p>
                <a:r>
                  <a:rPr lang="en-US" altLang="zh-CN" sz="8400" dirty="0">
                    <a:solidFill>
                      <a:schemeClr val="bg1"/>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rPr>
                  <a:t>P</a:t>
                </a:r>
                <a:endParaRPr lang="en-US" altLang="zh-CN" sz="8400" dirty="0">
                  <a:solidFill>
                    <a:schemeClr val="bg1"/>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endParaRPr>
              </a:p>
            </p:txBody>
          </p:sp>
        </p:grpSp>
        <p:sp>
          <p:nvSpPr>
            <p:cNvPr id="68" name="矩形 67"/>
            <p:cNvSpPr/>
            <p:nvPr/>
          </p:nvSpPr>
          <p:spPr>
            <a:xfrm>
              <a:off x="4066" y="2994"/>
              <a:ext cx="1906" cy="2084"/>
            </a:xfrm>
            <a:prstGeom prst="rect">
              <a:avLst/>
            </a:prstGeom>
          </p:spPr>
          <p:txBody>
            <a:bodyPr wrap="none">
              <a:spAutoFit/>
            </a:bodyPr>
            <a:lstStyle/>
            <a:p>
              <a:r>
                <a:rPr lang="en-US" altLang="zh-CN" sz="8000" dirty="0">
                  <a:latin typeface="Times New Roman" panose="02020603050405020304" pitchFamily="18" charset="0"/>
                  <a:ea typeface="宋体" panose="02010600030101010101" pitchFamily="2" charset="-122"/>
                </a:rPr>
                <a:t>01</a:t>
              </a:r>
              <a:endParaRPr lang="en-US" altLang="zh-CN" sz="8000" dirty="0">
                <a:latin typeface="Times New Roman" panose="02020603050405020304" pitchFamily="18" charset="0"/>
                <a:ea typeface="宋体" panose="02010600030101010101" pitchFamily="2" charset="-122"/>
              </a:endParaRPr>
            </a:p>
          </p:txBody>
        </p:sp>
        <p:sp>
          <p:nvSpPr>
            <p:cNvPr id="69" name="矩形 68"/>
            <p:cNvSpPr/>
            <p:nvPr/>
          </p:nvSpPr>
          <p:spPr>
            <a:xfrm>
              <a:off x="2118" y="5546"/>
              <a:ext cx="9480" cy="1648"/>
            </a:xfrm>
            <a:prstGeom prst="rect">
              <a:avLst/>
            </a:prstGeom>
          </p:spPr>
          <p:txBody>
            <a:bodyPr wrap="none">
              <a:spAutoFit/>
            </a:bodyPr>
            <a:lstStyle/>
            <a:p>
              <a:r>
                <a:rPr lang="zh-CN" altLang="en-US" sz="6200" b="1" spc="300" dirty="0">
                  <a:latin typeface="Times New Roman" panose="02020603050405020304" pitchFamily="18" charset="0"/>
                  <a:ea typeface="宋体" panose="02010600030101010101" pitchFamily="2" charset="-122"/>
                </a:rPr>
                <a:t>队伍及成员介绍</a:t>
              </a:r>
              <a:endParaRPr lang="zh-CN" altLang="en-US" sz="6200" b="1" spc="300" dirty="0">
                <a:latin typeface="Times New Roman" panose="02020603050405020304" pitchFamily="18" charset="0"/>
                <a:ea typeface="宋体" panose="02010600030101010101" pitchFamily="2" charset="-122"/>
              </a:endParaRPr>
            </a:p>
          </p:txBody>
        </p:sp>
      </p:grpSp>
      <p:grpSp>
        <p:nvGrpSpPr>
          <p:cNvPr id="63" name="组合 62"/>
          <p:cNvGrpSpPr/>
          <p:nvPr/>
        </p:nvGrpSpPr>
        <p:grpSpPr>
          <a:xfrm rot="10800000">
            <a:off x="-28575" y="3744463"/>
            <a:ext cx="4737100" cy="5091168"/>
            <a:chOff x="8135783" y="-1669981"/>
            <a:chExt cx="4056217" cy="4359393"/>
          </a:xfrm>
        </p:grpSpPr>
        <p:sp>
          <p:nvSpPr>
            <p:cNvPr id="65" name="任意多边形: 形状 64"/>
            <p:cNvSpPr/>
            <p:nvPr/>
          </p:nvSpPr>
          <p:spPr>
            <a:xfrm rot="18900000">
              <a:off x="8135783" y="-1669981"/>
              <a:ext cx="3339963" cy="3339962"/>
            </a:xfrm>
            <a:custGeom>
              <a:avLst/>
              <a:gdLst>
                <a:gd name="connsiteX0" fmla="*/ 0 w 3339963"/>
                <a:gd name="connsiteY0" fmla="*/ 0 h 3339962"/>
                <a:gd name="connsiteX1" fmla="*/ 3339963 w 3339963"/>
                <a:gd name="connsiteY1" fmla="*/ 3339962 h 3339962"/>
                <a:gd name="connsiteX2" fmla="*/ 1099563 w 3339963"/>
                <a:gd name="connsiteY2" fmla="*/ 3339962 h 3339962"/>
              </a:gdLst>
              <a:ahLst/>
              <a:cxnLst>
                <a:cxn ang="0">
                  <a:pos x="connsiteX0" y="connsiteY0"/>
                </a:cxn>
                <a:cxn ang="0">
                  <a:pos x="connsiteX1" y="connsiteY1"/>
                </a:cxn>
                <a:cxn ang="0">
                  <a:pos x="connsiteX2" y="connsiteY2"/>
                </a:cxn>
              </a:cxnLst>
              <a:rect l="l" t="t" r="r" b="b"/>
              <a:pathLst>
                <a:path w="3339963" h="3339962">
                  <a:moveTo>
                    <a:pt x="0" y="0"/>
                  </a:moveTo>
                  <a:lnTo>
                    <a:pt x="3339963" y="3339962"/>
                  </a:lnTo>
                  <a:lnTo>
                    <a:pt x="1099563" y="3339962"/>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直角三角形 63"/>
            <p:cNvSpPr/>
            <p:nvPr/>
          </p:nvSpPr>
          <p:spPr>
            <a:xfrm rot="10800000">
              <a:off x="9502588" y="0"/>
              <a:ext cx="2689412" cy="2689412"/>
            </a:xfrm>
            <a:prstGeom prst="rtTriangle">
              <a:avLst/>
            </a:prstGeom>
            <a:solidFill>
              <a:srgbClr val="2555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ustDataLst>
      <p:tags r:id="rId3"/>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6" name="组合 5"/>
          <p:cNvGrpSpPr/>
          <p:nvPr/>
        </p:nvGrpSpPr>
        <p:grpSpPr>
          <a:xfrm>
            <a:off x="351155" y="325120"/>
            <a:ext cx="2936240" cy="1015365"/>
            <a:chOff x="1572" y="494"/>
            <a:chExt cx="4624" cy="1599"/>
          </a:xfrm>
        </p:grpSpPr>
        <p:grpSp>
          <p:nvGrpSpPr>
            <p:cNvPr id="8" name="组合 7"/>
            <p:cNvGrpSpPr/>
            <p:nvPr/>
          </p:nvGrpSpPr>
          <p:grpSpPr>
            <a:xfrm>
              <a:off x="1572" y="494"/>
              <a:ext cx="2047" cy="1599"/>
              <a:chOff x="2761095" y="2248418"/>
              <a:chExt cx="1948563" cy="1522661"/>
            </a:xfrm>
          </p:grpSpPr>
          <p:sp>
            <p:nvSpPr>
              <p:cNvPr id="9" name="矩形: 圆角 24"/>
              <p:cNvSpPr/>
              <p:nvPr/>
            </p:nvSpPr>
            <p:spPr>
              <a:xfrm rot="2244181">
                <a:off x="2903192" y="2466308"/>
                <a:ext cx="1156758" cy="366949"/>
              </a:xfrm>
              <a:prstGeom prst="roundRect">
                <a:avLst>
                  <a:gd name="adj" fmla="val 33648"/>
                </a:avLst>
              </a:prstGeom>
              <a:solidFill>
                <a:srgbClr val="25557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1100">
                  <a:latin typeface="微软雅黑" panose="020B0503020204020204" charset="-122"/>
                  <a:ea typeface="微软雅黑" panose="020B0503020204020204" charset="-122"/>
                  <a:cs typeface="+mn-ea"/>
                  <a:sym typeface="+mn-lt"/>
                </a:endParaRPr>
              </a:p>
            </p:txBody>
          </p:sp>
          <p:sp>
            <p:nvSpPr>
              <p:cNvPr id="26" name="矩形: 圆角 25"/>
              <p:cNvSpPr/>
              <p:nvPr/>
            </p:nvSpPr>
            <p:spPr>
              <a:xfrm rot="2244181">
                <a:off x="2761095" y="2996622"/>
                <a:ext cx="1156758" cy="366949"/>
              </a:xfrm>
              <a:prstGeom prst="roundRect">
                <a:avLst>
                  <a:gd name="adj" fmla="val 33648"/>
                </a:avLst>
              </a:prstGeom>
              <a:solidFill>
                <a:srgbClr val="25557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1100">
                  <a:latin typeface="微软雅黑" panose="020B0503020204020204" charset="-122"/>
                  <a:ea typeface="微软雅黑" panose="020B0503020204020204" charset="-122"/>
                  <a:cs typeface="+mn-ea"/>
                  <a:sym typeface="+mn-lt"/>
                </a:endParaRPr>
              </a:p>
            </p:txBody>
          </p:sp>
          <p:sp>
            <p:nvSpPr>
              <p:cNvPr id="10" name="文本框 9"/>
              <p:cNvSpPr txBox="1"/>
              <p:nvPr/>
            </p:nvSpPr>
            <p:spPr>
              <a:xfrm>
                <a:off x="2910670" y="2248418"/>
                <a:ext cx="1798988" cy="1522661"/>
              </a:xfrm>
              <a:prstGeom prst="rect">
                <a:avLst/>
              </a:prstGeom>
              <a:noFill/>
            </p:spPr>
            <p:txBody>
              <a:bodyPr wrap="square" rtlCol="0">
                <a:spAutoFit/>
              </a:bodyPr>
              <a:lstStyle/>
              <a:p>
                <a:r>
                  <a:rPr lang="en-US" altLang="zh-CN" sz="6000" dirty="0">
                    <a:solidFill>
                      <a:schemeClr val="bg1"/>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rPr>
                  <a:t>P</a:t>
                </a:r>
                <a:endParaRPr lang="en-US" altLang="zh-CN" sz="6000" dirty="0">
                  <a:solidFill>
                    <a:schemeClr val="bg1"/>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endParaRPr>
              </a:p>
            </p:txBody>
          </p:sp>
        </p:grpSp>
        <p:sp>
          <p:nvSpPr>
            <p:cNvPr id="11" name="矩形 10"/>
            <p:cNvSpPr/>
            <p:nvPr/>
          </p:nvSpPr>
          <p:spPr>
            <a:xfrm>
              <a:off x="3078" y="751"/>
              <a:ext cx="3118" cy="921"/>
            </a:xfrm>
            <a:prstGeom prst="rect">
              <a:avLst/>
            </a:prstGeom>
          </p:spPr>
          <p:txBody>
            <a:bodyPr wrap="none">
              <a:spAutoFit/>
            </a:bodyPr>
            <a:lstStyle/>
            <a:p>
              <a:r>
                <a:rPr lang="zh-CN" altLang="en-US" sz="3200" b="1" spc="300" dirty="0">
                  <a:latin typeface="Times New Roman" panose="02020603050405020304" pitchFamily="18" charset="0"/>
                  <a:ea typeface="宋体" panose="02010600030101010101" pitchFamily="2" charset="-122"/>
                </a:rPr>
                <a:t>队伍简介</a:t>
              </a:r>
              <a:endParaRPr lang="zh-CN" altLang="en-US" sz="3200" b="1" spc="300" dirty="0">
                <a:latin typeface="Times New Roman" panose="02020603050405020304" pitchFamily="18" charset="0"/>
                <a:ea typeface="宋体" panose="02010600030101010101" pitchFamily="2" charset="-122"/>
              </a:endParaRPr>
            </a:p>
          </p:txBody>
        </p:sp>
      </p:grpSp>
      <p:sp>
        <p:nvSpPr>
          <p:cNvPr id="19" name="矩形: 圆角 18"/>
          <p:cNvSpPr/>
          <p:nvPr/>
        </p:nvSpPr>
        <p:spPr>
          <a:xfrm>
            <a:off x="974342" y="1630241"/>
            <a:ext cx="10236200" cy="4583430"/>
          </a:xfrm>
          <a:prstGeom prst="roundRect">
            <a:avLst>
              <a:gd name="adj" fmla="val 0"/>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charset="-122"/>
              <a:ea typeface="微软雅黑" panose="020B0503020204020204" charset="-122"/>
              <a:sym typeface="+mn-lt"/>
            </a:endParaRPr>
          </a:p>
        </p:txBody>
      </p:sp>
      <p:sp>
        <p:nvSpPr>
          <p:cNvPr id="13" name="任意多边形: 形状 21"/>
          <p:cNvSpPr/>
          <p:nvPr/>
        </p:nvSpPr>
        <p:spPr>
          <a:xfrm>
            <a:off x="981458" y="2549525"/>
            <a:ext cx="1675765" cy="2781300"/>
          </a:xfrm>
          <a:custGeom>
            <a:avLst/>
            <a:gdLst>
              <a:gd name="connsiteX0" fmla="*/ 284837 w 1675487"/>
              <a:gd name="connsiteY0" fmla="*/ 0 h 2781300"/>
              <a:gd name="connsiteX1" fmla="*/ 1675487 w 1675487"/>
              <a:gd name="connsiteY1" fmla="*/ 1390650 h 2781300"/>
              <a:gd name="connsiteX2" fmla="*/ 284837 w 1675487"/>
              <a:gd name="connsiteY2" fmla="*/ 2781300 h 2781300"/>
              <a:gd name="connsiteX3" fmla="*/ 4573 w 1675487"/>
              <a:gd name="connsiteY3" fmla="*/ 2753047 h 2781300"/>
              <a:gd name="connsiteX4" fmla="*/ 0 w 1675487"/>
              <a:gd name="connsiteY4" fmla="*/ 2751872 h 2781300"/>
              <a:gd name="connsiteX5" fmla="*/ 0 w 1675487"/>
              <a:gd name="connsiteY5" fmla="*/ 29429 h 2781300"/>
              <a:gd name="connsiteX6" fmla="*/ 4573 w 1675487"/>
              <a:gd name="connsiteY6" fmla="*/ 28253 h 2781300"/>
              <a:gd name="connsiteX7" fmla="*/ 284837 w 1675487"/>
              <a:gd name="connsiteY7" fmla="*/ 0 h 2781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75487" h="2781300">
                <a:moveTo>
                  <a:pt x="284837" y="0"/>
                </a:moveTo>
                <a:cubicBezTo>
                  <a:pt x="1052872" y="0"/>
                  <a:pt x="1675487" y="622615"/>
                  <a:pt x="1675487" y="1390650"/>
                </a:cubicBezTo>
                <a:cubicBezTo>
                  <a:pt x="1675487" y="2158685"/>
                  <a:pt x="1052872" y="2781300"/>
                  <a:pt x="284837" y="2781300"/>
                </a:cubicBezTo>
                <a:cubicBezTo>
                  <a:pt x="188833" y="2781300"/>
                  <a:pt x="95101" y="2771572"/>
                  <a:pt x="4573" y="2753047"/>
                </a:cubicBezTo>
                <a:lnTo>
                  <a:pt x="0" y="2751872"/>
                </a:lnTo>
                <a:lnTo>
                  <a:pt x="0" y="29429"/>
                </a:lnTo>
                <a:lnTo>
                  <a:pt x="4573" y="28253"/>
                </a:lnTo>
                <a:cubicBezTo>
                  <a:pt x="95101" y="9729"/>
                  <a:pt x="188833" y="0"/>
                  <a:pt x="284837" y="0"/>
                </a:cubicBezTo>
                <a:close/>
              </a:path>
            </a:pathLst>
          </a:custGeom>
          <a:solidFill>
            <a:srgbClr val="25557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微软雅黑" panose="020B0503020204020204" charset="-122"/>
              <a:ea typeface="微软雅黑" panose="020B0503020204020204" charset="-122"/>
              <a:cs typeface="+mn-ea"/>
              <a:sym typeface="+mn-lt"/>
            </a:endParaRPr>
          </a:p>
        </p:txBody>
      </p:sp>
      <p:sp>
        <p:nvSpPr>
          <p:cNvPr id="30" name="矩形 29"/>
          <p:cNvSpPr/>
          <p:nvPr/>
        </p:nvSpPr>
        <p:spPr>
          <a:xfrm>
            <a:off x="1034313" y="3327893"/>
            <a:ext cx="1425390" cy="1077218"/>
          </a:xfrm>
          <a:prstGeom prst="rect">
            <a:avLst/>
          </a:prstGeom>
        </p:spPr>
        <p:txBody>
          <a:bodyPr wrap="none">
            <a:spAutoFit/>
          </a:bodyPr>
          <a:lstStyle/>
          <a:p>
            <a:r>
              <a:rPr lang="en-US" altLang="zh-CN" sz="3200" b="1" spc="300" dirty="0" err="1">
                <a:solidFill>
                  <a:schemeClr val="bg1"/>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rPr>
              <a:t>Hust</a:t>
            </a:r>
            <a:r>
              <a:rPr lang="en-US" altLang="zh-CN" sz="3200" b="1" spc="300" dirty="0">
                <a:solidFill>
                  <a:schemeClr val="bg1"/>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rPr>
              <a:t>_</a:t>
            </a:r>
            <a:endParaRPr lang="en-US" altLang="zh-CN" sz="3200" b="1" spc="300" dirty="0">
              <a:solidFill>
                <a:schemeClr val="bg1"/>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endParaRPr>
          </a:p>
          <a:p>
            <a:r>
              <a:rPr lang="en-US" altLang="zh-CN" sz="3200" b="1" spc="300" dirty="0">
                <a:solidFill>
                  <a:schemeClr val="bg1"/>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rPr>
              <a:t>chem</a:t>
            </a:r>
            <a:endParaRPr lang="zh-CN" sz="3200" b="1" spc="300" dirty="0">
              <a:solidFill>
                <a:schemeClr val="bg1"/>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endParaRPr>
          </a:p>
        </p:txBody>
      </p:sp>
      <p:grpSp>
        <p:nvGrpSpPr>
          <p:cNvPr id="15" name="组合 14"/>
          <p:cNvGrpSpPr/>
          <p:nvPr/>
        </p:nvGrpSpPr>
        <p:grpSpPr>
          <a:xfrm>
            <a:off x="2890520" y="2061844"/>
            <a:ext cx="7985125" cy="1154024"/>
            <a:chOff x="3134969" y="2228849"/>
            <a:chExt cx="7984866" cy="1154193"/>
          </a:xfrm>
        </p:grpSpPr>
        <p:sp>
          <p:nvSpPr>
            <p:cNvPr id="18" name="椭圆 17"/>
            <p:cNvSpPr/>
            <p:nvPr/>
          </p:nvSpPr>
          <p:spPr>
            <a:xfrm>
              <a:off x="3134969" y="2228849"/>
              <a:ext cx="435661" cy="435661"/>
            </a:xfrm>
            <a:prstGeom prst="ellipse">
              <a:avLst/>
            </a:prstGeom>
            <a:solidFill>
              <a:srgbClr val="25557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1600" dirty="0">
                  <a:latin typeface="Times New Roman" panose="02020603050405020304" pitchFamily="18" charset="0"/>
                  <a:ea typeface="宋体" panose="02010600030101010101" pitchFamily="2" charset="-122"/>
                  <a:cs typeface="+mn-ea"/>
                  <a:sym typeface="+mn-lt"/>
                </a:rPr>
                <a:t>1</a:t>
              </a:r>
              <a:endParaRPr lang="en-US" altLang="zh-CN" sz="1600" dirty="0">
                <a:latin typeface="Times New Roman" panose="02020603050405020304" pitchFamily="18" charset="0"/>
                <a:ea typeface="宋体" panose="02010600030101010101" pitchFamily="2" charset="-122"/>
                <a:cs typeface="+mn-ea"/>
                <a:sym typeface="+mn-lt"/>
              </a:endParaRPr>
            </a:p>
          </p:txBody>
        </p:sp>
        <p:grpSp>
          <p:nvGrpSpPr>
            <p:cNvPr id="31" name="组合 30"/>
            <p:cNvGrpSpPr/>
            <p:nvPr/>
          </p:nvGrpSpPr>
          <p:grpSpPr>
            <a:xfrm>
              <a:off x="3765265" y="2243632"/>
              <a:ext cx="7354570" cy="1139410"/>
              <a:chOff x="7893455" y="4126834"/>
              <a:chExt cx="7354570" cy="1139410"/>
            </a:xfrm>
          </p:grpSpPr>
          <p:sp>
            <p:nvSpPr>
              <p:cNvPr id="32" name="矩形 31"/>
              <p:cNvSpPr/>
              <p:nvPr/>
            </p:nvSpPr>
            <p:spPr>
              <a:xfrm>
                <a:off x="7893455" y="4126834"/>
                <a:ext cx="2240242" cy="368300"/>
              </a:xfrm>
              <a:prstGeom prst="rect">
                <a:avLst/>
              </a:prstGeom>
            </p:spPr>
            <p:txBody>
              <a:bodyPr wrap="square">
                <a:spAutoFit/>
              </a:bodyPr>
              <a:lstStyle/>
              <a:p>
                <a:r>
                  <a:rPr lang="zh-CN" altLang="en-US" b="1" dirty="0">
                    <a:solidFill>
                      <a:srgbClr val="25557A"/>
                    </a:solidFill>
                    <a:latin typeface="Times New Roman" panose="02020603050405020304" pitchFamily="18" charset="0"/>
                    <a:ea typeface="宋体" panose="02010600030101010101" pitchFamily="2" charset="-122"/>
                    <a:cs typeface="+mn-ea"/>
                    <a:sym typeface="+mn-lt"/>
                  </a:rPr>
                  <a:t>华中科技大学</a:t>
                </a:r>
                <a:endParaRPr lang="zh-CN" altLang="en-US" b="1" dirty="0">
                  <a:solidFill>
                    <a:srgbClr val="25557A"/>
                  </a:solidFill>
                  <a:latin typeface="Times New Roman" panose="02020603050405020304" pitchFamily="18" charset="0"/>
                  <a:ea typeface="宋体" panose="02010600030101010101" pitchFamily="2" charset="-122"/>
                  <a:cs typeface="+mn-ea"/>
                  <a:sym typeface="+mn-lt"/>
                </a:endParaRPr>
              </a:p>
            </p:txBody>
          </p:sp>
          <p:sp>
            <p:nvSpPr>
              <p:cNvPr id="34" name="文本框 33"/>
              <p:cNvSpPr txBox="1"/>
              <p:nvPr/>
            </p:nvSpPr>
            <p:spPr>
              <a:xfrm>
                <a:off x="7893455" y="4377024"/>
                <a:ext cx="7354570" cy="889220"/>
              </a:xfrm>
              <a:prstGeom prst="rect">
                <a:avLst/>
              </a:prstGeom>
              <a:noFill/>
            </p:spPr>
            <p:txBody>
              <a:bodyPr wrap="square">
                <a:spAutoFit/>
              </a:bodyPr>
              <a:lstStyle/>
              <a:p>
                <a:pPr>
                  <a:lnSpc>
                    <a:spcPct val="200000"/>
                  </a:lnSpc>
                </a:pPr>
                <a:r>
                  <a:rPr lang="zh-CN" altLang="en-US" sz="1400" b="0" i="0" dirty="0">
                    <a:solidFill>
                      <a:srgbClr val="222222"/>
                    </a:solidFill>
                    <a:effectLst/>
                    <a:latin typeface="Times New Roman" panose="02020603050405020304" pitchFamily="18" charset="0"/>
                    <a:ea typeface="宋体" panose="02010600030101010101" pitchFamily="2" charset="-122"/>
                  </a:rPr>
                  <a:t>华中科技大学是国家教育部直属重点综合性大学，是国家“</a:t>
                </a:r>
                <a:r>
                  <a:rPr lang="en-US" altLang="zh-CN" sz="1400" b="0" i="0" dirty="0">
                    <a:solidFill>
                      <a:srgbClr val="222222"/>
                    </a:solidFill>
                    <a:effectLst/>
                    <a:latin typeface="Times New Roman" panose="02020603050405020304" pitchFamily="18" charset="0"/>
                    <a:ea typeface="宋体" panose="02010600030101010101" pitchFamily="2" charset="-122"/>
                  </a:rPr>
                  <a:t>211</a:t>
                </a:r>
                <a:r>
                  <a:rPr lang="zh-CN" altLang="en-US" sz="1400" b="0" i="0" dirty="0">
                    <a:solidFill>
                      <a:srgbClr val="222222"/>
                    </a:solidFill>
                    <a:effectLst/>
                    <a:latin typeface="Times New Roman" panose="02020603050405020304" pitchFamily="18" charset="0"/>
                    <a:ea typeface="宋体" panose="02010600030101010101" pitchFamily="2" charset="-122"/>
                  </a:rPr>
                  <a:t>工程”重点建设和“</a:t>
                </a:r>
                <a:r>
                  <a:rPr lang="en-US" altLang="zh-CN" sz="1400" b="0" i="0" dirty="0">
                    <a:solidFill>
                      <a:srgbClr val="222222"/>
                    </a:solidFill>
                    <a:effectLst/>
                    <a:latin typeface="Times New Roman" panose="02020603050405020304" pitchFamily="18" charset="0"/>
                    <a:ea typeface="宋体" panose="02010600030101010101" pitchFamily="2" charset="-122"/>
                  </a:rPr>
                  <a:t>985</a:t>
                </a:r>
                <a:r>
                  <a:rPr lang="zh-CN" altLang="en-US" sz="1400" b="0" i="0" dirty="0">
                    <a:solidFill>
                      <a:srgbClr val="222222"/>
                    </a:solidFill>
                    <a:effectLst/>
                    <a:latin typeface="Times New Roman" panose="02020603050405020304" pitchFamily="18" charset="0"/>
                    <a:ea typeface="宋体" panose="02010600030101010101" pitchFamily="2" charset="-122"/>
                  </a:rPr>
                  <a:t>工程”建设高校之一，是首批“双一流”建设高校。</a:t>
                </a:r>
                <a:endParaRPr lang="zh-CN" altLang="en-US" sz="1400" dirty="0">
                  <a:solidFill>
                    <a:schemeClr val="tx1">
                      <a:lumMod val="75000"/>
                      <a:lumOff val="25000"/>
                    </a:schemeClr>
                  </a:solidFill>
                  <a:latin typeface="Times New Roman" panose="02020603050405020304" pitchFamily="18" charset="0"/>
                  <a:ea typeface="宋体" panose="02010600030101010101" pitchFamily="2" charset="-122"/>
                </a:endParaRPr>
              </a:p>
            </p:txBody>
          </p:sp>
        </p:grpSp>
      </p:grpSp>
      <p:grpSp>
        <p:nvGrpSpPr>
          <p:cNvPr id="35" name="组合 34"/>
          <p:cNvGrpSpPr/>
          <p:nvPr/>
        </p:nvGrpSpPr>
        <p:grpSpPr>
          <a:xfrm>
            <a:off x="3521075" y="3430904"/>
            <a:ext cx="7355205" cy="1154024"/>
            <a:chOff x="3134969" y="2228849"/>
            <a:chExt cx="7354946" cy="1154193"/>
          </a:xfrm>
        </p:grpSpPr>
        <p:sp>
          <p:nvSpPr>
            <p:cNvPr id="36" name="椭圆 35"/>
            <p:cNvSpPr/>
            <p:nvPr/>
          </p:nvSpPr>
          <p:spPr>
            <a:xfrm>
              <a:off x="3134969" y="2228849"/>
              <a:ext cx="435661" cy="435661"/>
            </a:xfrm>
            <a:prstGeom prst="ellipse">
              <a:avLst/>
            </a:prstGeom>
            <a:solidFill>
              <a:srgbClr val="25557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1600" dirty="0">
                  <a:latin typeface="Times New Roman" panose="02020603050405020304" pitchFamily="18" charset="0"/>
                  <a:ea typeface="宋体" panose="02010600030101010101" pitchFamily="2" charset="-122"/>
                  <a:cs typeface="+mn-ea"/>
                  <a:sym typeface="+mn-lt"/>
                </a:rPr>
                <a:t>2</a:t>
              </a:r>
              <a:endParaRPr lang="en-US" altLang="zh-CN" sz="1600" dirty="0">
                <a:latin typeface="Times New Roman" panose="02020603050405020304" pitchFamily="18" charset="0"/>
                <a:ea typeface="宋体" panose="02010600030101010101" pitchFamily="2" charset="-122"/>
                <a:cs typeface="+mn-ea"/>
                <a:sym typeface="+mn-lt"/>
              </a:endParaRPr>
            </a:p>
          </p:txBody>
        </p:sp>
        <p:grpSp>
          <p:nvGrpSpPr>
            <p:cNvPr id="37" name="组合 36"/>
            <p:cNvGrpSpPr/>
            <p:nvPr/>
          </p:nvGrpSpPr>
          <p:grpSpPr>
            <a:xfrm>
              <a:off x="3765265" y="2243632"/>
              <a:ext cx="6724650" cy="1139410"/>
              <a:chOff x="7893455" y="4126834"/>
              <a:chExt cx="6724650" cy="1139410"/>
            </a:xfrm>
          </p:grpSpPr>
          <p:sp>
            <p:nvSpPr>
              <p:cNvPr id="38" name="矩形 37"/>
              <p:cNvSpPr/>
              <p:nvPr/>
            </p:nvSpPr>
            <p:spPr>
              <a:xfrm>
                <a:off x="7893455" y="4126834"/>
                <a:ext cx="2240242" cy="368300"/>
              </a:xfrm>
              <a:prstGeom prst="rect">
                <a:avLst/>
              </a:prstGeom>
            </p:spPr>
            <p:txBody>
              <a:bodyPr wrap="square">
                <a:spAutoFit/>
              </a:bodyPr>
              <a:lstStyle/>
              <a:p>
                <a:r>
                  <a:rPr lang="zh-CN" altLang="en-US" b="1" dirty="0">
                    <a:solidFill>
                      <a:srgbClr val="25557A"/>
                    </a:solidFill>
                    <a:latin typeface="Times New Roman" panose="02020603050405020304" pitchFamily="18" charset="0"/>
                    <a:ea typeface="宋体" panose="02010600030101010101" pitchFamily="2" charset="-122"/>
                    <a:cs typeface="+mn-ea"/>
                    <a:sym typeface="+mn-lt"/>
                  </a:rPr>
                  <a:t>化学与化工学院</a:t>
                </a:r>
                <a:endParaRPr lang="zh-CN" altLang="en-US" dirty="0">
                  <a:solidFill>
                    <a:schemeClr val="accent5">
                      <a:lumMod val="50000"/>
                    </a:schemeClr>
                  </a:solidFill>
                  <a:latin typeface="Times New Roman" panose="02020603050405020304" pitchFamily="18" charset="0"/>
                  <a:ea typeface="宋体" panose="02010600030101010101" pitchFamily="2" charset="-122"/>
                  <a:cs typeface="+mn-ea"/>
                  <a:sym typeface="+mn-lt"/>
                </a:endParaRPr>
              </a:p>
            </p:txBody>
          </p:sp>
          <p:sp>
            <p:nvSpPr>
              <p:cNvPr id="40" name="文本框 39"/>
              <p:cNvSpPr txBox="1"/>
              <p:nvPr/>
            </p:nvSpPr>
            <p:spPr>
              <a:xfrm>
                <a:off x="7893455" y="4377024"/>
                <a:ext cx="6724650" cy="889220"/>
              </a:xfrm>
              <a:prstGeom prst="rect">
                <a:avLst/>
              </a:prstGeom>
              <a:noFill/>
            </p:spPr>
            <p:txBody>
              <a:bodyPr wrap="square">
                <a:spAutoFit/>
              </a:bodyPr>
              <a:lstStyle/>
              <a:p>
                <a:pPr>
                  <a:lnSpc>
                    <a:spcPct val="200000"/>
                  </a:lnSpc>
                </a:pPr>
                <a:r>
                  <a:rPr lang="zh-CN" altLang="en-US" sz="1400" b="0" i="0" dirty="0">
                    <a:solidFill>
                      <a:srgbClr val="000000"/>
                    </a:solidFill>
                    <a:effectLst/>
                    <a:latin typeface="Times New Roman" panose="02020603050405020304" pitchFamily="18" charset="0"/>
                    <a:ea typeface="宋体" panose="02010600030101010101" pitchFamily="2" charset="-122"/>
                  </a:rPr>
                  <a:t>学院秉持“砥德砺行，格物致新”的院训，勤于务实，低调奋进，全面提高办学水平，努力实现建成世界一流化学学科的奋斗目标。</a:t>
                </a:r>
                <a:endParaRPr lang="zh-CN" altLang="en-US" sz="1400" dirty="0">
                  <a:solidFill>
                    <a:schemeClr val="tx1">
                      <a:lumMod val="75000"/>
                      <a:lumOff val="25000"/>
                    </a:schemeClr>
                  </a:solidFill>
                  <a:latin typeface="Times New Roman" panose="02020603050405020304" pitchFamily="18" charset="0"/>
                  <a:ea typeface="宋体" panose="02010600030101010101" pitchFamily="2" charset="-122"/>
                </a:endParaRPr>
              </a:p>
            </p:txBody>
          </p:sp>
        </p:grpSp>
      </p:grpSp>
      <p:grpSp>
        <p:nvGrpSpPr>
          <p:cNvPr id="41" name="组合 40"/>
          <p:cNvGrpSpPr/>
          <p:nvPr/>
        </p:nvGrpSpPr>
        <p:grpSpPr>
          <a:xfrm>
            <a:off x="2890520" y="4800601"/>
            <a:ext cx="7985125" cy="1151715"/>
            <a:chOff x="3134969" y="2228849"/>
            <a:chExt cx="7984866" cy="1151883"/>
          </a:xfrm>
        </p:grpSpPr>
        <p:sp>
          <p:nvSpPr>
            <p:cNvPr id="28" name="椭圆 27"/>
            <p:cNvSpPr/>
            <p:nvPr/>
          </p:nvSpPr>
          <p:spPr>
            <a:xfrm>
              <a:off x="3134969" y="2228849"/>
              <a:ext cx="435661" cy="435661"/>
            </a:xfrm>
            <a:prstGeom prst="ellipse">
              <a:avLst/>
            </a:prstGeom>
            <a:solidFill>
              <a:srgbClr val="25557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1600" dirty="0">
                  <a:latin typeface="Times New Roman" panose="02020603050405020304" pitchFamily="18" charset="0"/>
                  <a:ea typeface="宋体" panose="02010600030101010101" pitchFamily="2" charset="-122"/>
                  <a:cs typeface="+mn-ea"/>
                  <a:sym typeface="+mn-lt"/>
                </a:rPr>
                <a:t>3</a:t>
              </a:r>
              <a:endParaRPr lang="en-US" altLang="zh-CN" sz="1600" dirty="0">
                <a:latin typeface="Times New Roman" panose="02020603050405020304" pitchFamily="18" charset="0"/>
                <a:ea typeface="宋体" panose="02010600030101010101" pitchFamily="2" charset="-122"/>
                <a:cs typeface="+mn-ea"/>
                <a:sym typeface="+mn-lt"/>
              </a:endParaRPr>
            </a:p>
          </p:txBody>
        </p:sp>
        <p:grpSp>
          <p:nvGrpSpPr>
            <p:cNvPr id="43" name="组合 42"/>
            <p:cNvGrpSpPr/>
            <p:nvPr/>
          </p:nvGrpSpPr>
          <p:grpSpPr>
            <a:xfrm>
              <a:off x="3765265" y="2243632"/>
              <a:ext cx="7354570" cy="1137100"/>
              <a:chOff x="7893455" y="4126834"/>
              <a:chExt cx="7354570" cy="1137100"/>
            </a:xfrm>
          </p:grpSpPr>
          <p:sp>
            <p:nvSpPr>
              <p:cNvPr id="44" name="矩形 43"/>
              <p:cNvSpPr/>
              <p:nvPr/>
            </p:nvSpPr>
            <p:spPr>
              <a:xfrm>
                <a:off x="7893455" y="4126834"/>
                <a:ext cx="2240242" cy="369386"/>
              </a:xfrm>
              <a:prstGeom prst="rect">
                <a:avLst/>
              </a:prstGeom>
            </p:spPr>
            <p:txBody>
              <a:bodyPr wrap="square">
                <a:spAutoFit/>
              </a:bodyPr>
              <a:lstStyle/>
              <a:p>
                <a:r>
                  <a:rPr lang="zh-CN" altLang="en-US" b="1" dirty="0">
                    <a:solidFill>
                      <a:srgbClr val="25557A"/>
                    </a:solidFill>
                    <a:latin typeface="Times New Roman" panose="02020603050405020304" pitchFamily="18" charset="0"/>
                    <a:ea typeface="宋体" panose="02010600030101010101" pitchFamily="2" charset="-122"/>
                    <a:cs typeface="+mn-ea"/>
                    <a:sym typeface="+mn-lt"/>
                  </a:rPr>
                  <a:t>吴钰周老师课题组</a:t>
                </a:r>
                <a:endParaRPr lang="zh-CN" altLang="en-US" dirty="0">
                  <a:solidFill>
                    <a:schemeClr val="accent5">
                      <a:lumMod val="50000"/>
                    </a:schemeClr>
                  </a:solidFill>
                  <a:latin typeface="Times New Roman" panose="02020603050405020304" pitchFamily="18" charset="0"/>
                  <a:ea typeface="宋体" panose="02010600030101010101" pitchFamily="2" charset="-122"/>
                  <a:cs typeface="+mn-ea"/>
                  <a:sym typeface="+mn-lt"/>
                </a:endParaRPr>
              </a:p>
            </p:txBody>
          </p:sp>
          <p:sp>
            <p:nvSpPr>
              <p:cNvPr id="47" name="文本框 46"/>
              <p:cNvSpPr txBox="1"/>
              <p:nvPr/>
            </p:nvSpPr>
            <p:spPr>
              <a:xfrm>
                <a:off x="7893455" y="4377024"/>
                <a:ext cx="7354570" cy="886910"/>
              </a:xfrm>
              <a:prstGeom prst="rect">
                <a:avLst/>
              </a:prstGeom>
              <a:noFill/>
            </p:spPr>
            <p:txBody>
              <a:bodyPr wrap="square">
                <a:spAutoFit/>
              </a:bodyPr>
              <a:lstStyle/>
              <a:p>
                <a:pPr>
                  <a:lnSpc>
                    <a:spcPct val="200000"/>
                  </a:lnSpc>
                </a:pPr>
                <a:r>
                  <a:rPr lang="zh-CN" altLang="en-US" sz="1400" b="0" i="0" dirty="0">
                    <a:solidFill>
                      <a:srgbClr val="333333"/>
                    </a:solidFill>
                    <a:effectLst/>
                    <a:latin typeface="Times New Roman" panose="02020603050405020304" pitchFamily="18" charset="0"/>
                    <a:ea typeface="宋体" panose="02010600030101010101" pitchFamily="2" charset="-122"/>
                  </a:rPr>
                  <a:t>本课题组主要致力于纳米生物技术这一新兴学科交叉领域的</a:t>
                </a:r>
                <a:r>
                  <a:rPr lang="zh-CN" altLang="en-US" sz="1400" dirty="0">
                    <a:solidFill>
                      <a:srgbClr val="333333"/>
                    </a:solidFill>
                    <a:latin typeface="Times New Roman" panose="02020603050405020304" pitchFamily="18" charset="0"/>
                    <a:ea typeface="宋体" panose="02010600030101010101" pitchFamily="2" charset="-122"/>
                  </a:rPr>
                  <a:t>科</a:t>
                </a:r>
                <a:r>
                  <a:rPr lang="zh-CN" altLang="en-US" sz="1400" b="0" i="0" dirty="0">
                    <a:solidFill>
                      <a:srgbClr val="333333"/>
                    </a:solidFill>
                    <a:effectLst/>
                    <a:latin typeface="Times New Roman" panose="02020603050405020304" pitchFamily="18" charset="0"/>
                    <a:ea typeface="宋体" panose="02010600030101010101" pitchFamily="2" charset="-122"/>
                  </a:rPr>
                  <a:t>研，主要关注对蛋白质修饰和自组装方法的基础研究。</a:t>
                </a:r>
                <a:endParaRPr lang="zh-CN" altLang="en-US" sz="1400" dirty="0">
                  <a:solidFill>
                    <a:schemeClr val="tx1">
                      <a:lumMod val="75000"/>
                      <a:lumOff val="25000"/>
                    </a:schemeClr>
                  </a:solidFill>
                  <a:latin typeface="Times New Roman" panose="02020603050405020304" pitchFamily="18" charset="0"/>
                  <a:ea typeface="宋体" panose="02010600030101010101" pitchFamily="2" charset="-122"/>
                </a:endParaRPr>
              </a:p>
            </p:txBody>
          </p:sp>
        </p:grpSp>
      </p:grpSp>
      <p:pic>
        <p:nvPicPr>
          <p:cNvPr id="12" name="图片 11" descr="图书馆"/>
          <p:cNvPicPr>
            <a:picLocks noChangeAspect="1"/>
          </p:cNvPicPr>
          <p:nvPr/>
        </p:nvPicPr>
        <p:blipFill>
          <a:blip r:embed="rId1">
            <a:alphaModFix amt="25000"/>
          </a:blip>
          <a:stretch>
            <a:fillRect/>
          </a:stretch>
        </p:blipFill>
        <p:spPr>
          <a:xfrm>
            <a:off x="8452485" y="5777865"/>
            <a:ext cx="3739585" cy="1080000"/>
          </a:xfrm>
          <a:prstGeom prst="rect">
            <a:avLst/>
          </a:prstGeom>
        </p:spPr>
      </p:pic>
      <p:grpSp>
        <p:nvGrpSpPr>
          <p:cNvPr id="16" name="组合 15"/>
          <p:cNvGrpSpPr/>
          <p:nvPr userDrawn="1"/>
        </p:nvGrpSpPr>
        <p:grpSpPr>
          <a:xfrm>
            <a:off x="10289667" y="-801077"/>
            <a:ext cx="1902333" cy="2044520"/>
            <a:chOff x="8135783" y="-1669981"/>
            <a:chExt cx="4056217" cy="4359393"/>
          </a:xfrm>
        </p:grpSpPr>
        <p:sp>
          <p:nvSpPr>
            <p:cNvPr id="17" name="任意多边形: 形状 10"/>
            <p:cNvSpPr/>
            <p:nvPr/>
          </p:nvSpPr>
          <p:spPr>
            <a:xfrm rot="18900000">
              <a:off x="8135783" y="-1669981"/>
              <a:ext cx="3339963" cy="3339962"/>
            </a:xfrm>
            <a:custGeom>
              <a:avLst/>
              <a:gdLst>
                <a:gd name="connsiteX0" fmla="*/ 0 w 3339963"/>
                <a:gd name="connsiteY0" fmla="*/ 0 h 3339962"/>
                <a:gd name="connsiteX1" fmla="*/ 3339963 w 3339963"/>
                <a:gd name="connsiteY1" fmla="*/ 3339962 h 3339962"/>
                <a:gd name="connsiteX2" fmla="*/ 1099563 w 3339963"/>
                <a:gd name="connsiteY2" fmla="*/ 3339962 h 3339962"/>
              </a:gdLst>
              <a:ahLst/>
              <a:cxnLst>
                <a:cxn ang="0">
                  <a:pos x="connsiteX0" y="connsiteY0"/>
                </a:cxn>
                <a:cxn ang="0">
                  <a:pos x="connsiteX1" y="connsiteY1"/>
                </a:cxn>
                <a:cxn ang="0">
                  <a:pos x="connsiteX2" y="connsiteY2"/>
                </a:cxn>
              </a:cxnLst>
              <a:rect l="l" t="t" r="r" b="b"/>
              <a:pathLst>
                <a:path w="3339963" h="3339962">
                  <a:moveTo>
                    <a:pt x="0" y="0"/>
                  </a:moveTo>
                  <a:lnTo>
                    <a:pt x="3339963" y="3339962"/>
                  </a:lnTo>
                  <a:lnTo>
                    <a:pt x="1099563" y="3339962"/>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直角三角形 19"/>
            <p:cNvSpPr/>
            <p:nvPr/>
          </p:nvSpPr>
          <p:spPr>
            <a:xfrm rot="10800000">
              <a:off x="9502588" y="0"/>
              <a:ext cx="2689412" cy="2689412"/>
            </a:xfrm>
            <a:prstGeom prst="rtTriangle">
              <a:avLst/>
            </a:prstGeom>
            <a:solidFill>
              <a:srgbClr val="2555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ustDataLst>
      <p:tags r:id="rId2"/>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userDrawn="1"/>
        </p:nvGrpSpPr>
        <p:grpSpPr>
          <a:xfrm>
            <a:off x="10289667" y="-801077"/>
            <a:ext cx="1902333" cy="2044520"/>
            <a:chOff x="8135783" y="-1669981"/>
            <a:chExt cx="4056217" cy="4359393"/>
          </a:xfrm>
        </p:grpSpPr>
        <p:sp>
          <p:nvSpPr>
            <p:cNvPr id="7" name="任意多边形: 形状 10"/>
            <p:cNvSpPr/>
            <p:nvPr/>
          </p:nvSpPr>
          <p:spPr>
            <a:xfrm rot="18900000">
              <a:off x="8135783" y="-1669981"/>
              <a:ext cx="3339963" cy="3339962"/>
            </a:xfrm>
            <a:custGeom>
              <a:avLst/>
              <a:gdLst>
                <a:gd name="connsiteX0" fmla="*/ 0 w 3339963"/>
                <a:gd name="connsiteY0" fmla="*/ 0 h 3339962"/>
                <a:gd name="connsiteX1" fmla="*/ 3339963 w 3339963"/>
                <a:gd name="connsiteY1" fmla="*/ 3339962 h 3339962"/>
                <a:gd name="connsiteX2" fmla="*/ 1099563 w 3339963"/>
                <a:gd name="connsiteY2" fmla="*/ 3339962 h 3339962"/>
              </a:gdLst>
              <a:ahLst/>
              <a:cxnLst>
                <a:cxn ang="0">
                  <a:pos x="connsiteX0" y="connsiteY0"/>
                </a:cxn>
                <a:cxn ang="0">
                  <a:pos x="connsiteX1" y="connsiteY1"/>
                </a:cxn>
                <a:cxn ang="0">
                  <a:pos x="connsiteX2" y="connsiteY2"/>
                </a:cxn>
              </a:cxnLst>
              <a:rect l="l" t="t" r="r" b="b"/>
              <a:pathLst>
                <a:path w="3339963" h="3339962">
                  <a:moveTo>
                    <a:pt x="0" y="0"/>
                  </a:moveTo>
                  <a:lnTo>
                    <a:pt x="3339963" y="3339962"/>
                  </a:lnTo>
                  <a:lnTo>
                    <a:pt x="1099563" y="3339962"/>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直角三角形 4"/>
            <p:cNvSpPr/>
            <p:nvPr/>
          </p:nvSpPr>
          <p:spPr>
            <a:xfrm rot="10800000">
              <a:off x="9502588" y="0"/>
              <a:ext cx="2689412" cy="2689412"/>
            </a:xfrm>
            <a:prstGeom prst="rtTriangle">
              <a:avLst/>
            </a:prstGeom>
            <a:solidFill>
              <a:srgbClr val="2555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 name="组合 5"/>
          <p:cNvGrpSpPr/>
          <p:nvPr/>
        </p:nvGrpSpPr>
        <p:grpSpPr>
          <a:xfrm>
            <a:off x="351155" y="281987"/>
            <a:ext cx="3834130" cy="1015365"/>
            <a:chOff x="1572" y="494"/>
            <a:chExt cx="6038" cy="1599"/>
          </a:xfrm>
        </p:grpSpPr>
        <p:grpSp>
          <p:nvGrpSpPr>
            <p:cNvPr id="8" name="组合 7"/>
            <p:cNvGrpSpPr/>
            <p:nvPr/>
          </p:nvGrpSpPr>
          <p:grpSpPr>
            <a:xfrm>
              <a:off x="1572" y="494"/>
              <a:ext cx="2047" cy="1599"/>
              <a:chOff x="2761095" y="2248418"/>
              <a:chExt cx="1948563" cy="1522661"/>
            </a:xfrm>
          </p:grpSpPr>
          <p:sp>
            <p:nvSpPr>
              <p:cNvPr id="9" name="矩形: 圆角 24"/>
              <p:cNvSpPr/>
              <p:nvPr/>
            </p:nvSpPr>
            <p:spPr>
              <a:xfrm rot="2244181">
                <a:off x="2903192" y="2466308"/>
                <a:ext cx="1156758" cy="366949"/>
              </a:xfrm>
              <a:prstGeom prst="roundRect">
                <a:avLst>
                  <a:gd name="adj" fmla="val 33648"/>
                </a:avLst>
              </a:prstGeom>
              <a:solidFill>
                <a:srgbClr val="25557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1100">
                  <a:latin typeface="微软雅黑" panose="020B0503020204020204" charset="-122"/>
                  <a:ea typeface="微软雅黑" panose="020B0503020204020204" charset="-122"/>
                  <a:cs typeface="+mn-ea"/>
                  <a:sym typeface="+mn-lt"/>
                </a:endParaRPr>
              </a:p>
            </p:txBody>
          </p:sp>
          <p:sp>
            <p:nvSpPr>
              <p:cNvPr id="26" name="矩形: 圆角 25"/>
              <p:cNvSpPr/>
              <p:nvPr/>
            </p:nvSpPr>
            <p:spPr>
              <a:xfrm rot="2244181">
                <a:off x="2761095" y="2996622"/>
                <a:ext cx="1156758" cy="366949"/>
              </a:xfrm>
              <a:prstGeom prst="roundRect">
                <a:avLst>
                  <a:gd name="adj" fmla="val 33648"/>
                </a:avLst>
              </a:prstGeom>
              <a:solidFill>
                <a:srgbClr val="25557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1100">
                  <a:latin typeface="微软雅黑" panose="020B0503020204020204" charset="-122"/>
                  <a:ea typeface="微软雅黑" panose="020B0503020204020204" charset="-122"/>
                  <a:cs typeface="+mn-ea"/>
                  <a:sym typeface="+mn-lt"/>
                </a:endParaRPr>
              </a:p>
            </p:txBody>
          </p:sp>
          <p:sp>
            <p:nvSpPr>
              <p:cNvPr id="10" name="文本框 9"/>
              <p:cNvSpPr txBox="1"/>
              <p:nvPr/>
            </p:nvSpPr>
            <p:spPr>
              <a:xfrm>
                <a:off x="2910670" y="2248418"/>
                <a:ext cx="1798988" cy="1522661"/>
              </a:xfrm>
              <a:prstGeom prst="rect">
                <a:avLst/>
              </a:prstGeom>
              <a:noFill/>
            </p:spPr>
            <p:txBody>
              <a:bodyPr wrap="square" rtlCol="0">
                <a:spAutoFit/>
              </a:bodyPr>
              <a:lstStyle/>
              <a:p>
                <a:r>
                  <a:rPr lang="en-US" altLang="zh-CN" sz="6000" dirty="0">
                    <a:solidFill>
                      <a:schemeClr val="bg1"/>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rPr>
                  <a:t>P</a:t>
                </a:r>
                <a:endParaRPr lang="en-US" altLang="zh-CN" sz="6000" dirty="0">
                  <a:solidFill>
                    <a:schemeClr val="bg1"/>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endParaRPr>
              </a:p>
            </p:txBody>
          </p:sp>
        </p:grpSp>
        <p:sp>
          <p:nvSpPr>
            <p:cNvPr id="11" name="矩形 10"/>
            <p:cNvSpPr/>
            <p:nvPr/>
          </p:nvSpPr>
          <p:spPr>
            <a:xfrm>
              <a:off x="3078" y="751"/>
              <a:ext cx="4532" cy="921"/>
            </a:xfrm>
            <a:prstGeom prst="rect">
              <a:avLst/>
            </a:prstGeom>
          </p:spPr>
          <p:txBody>
            <a:bodyPr wrap="none">
              <a:spAutoFit/>
            </a:bodyPr>
            <a:lstStyle/>
            <a:p>
              <a:r>
                <a:rPr lang="zh-CN" altLang="en-US" sz="3200" b="1" spc="300" dirty="0">
                  <a:latin typeface="Times New Roman" panose="02020603050405020304" pitchFamily="18" charset="0"/>
                  <a:ea typeface="宋体" panose="02010600030101010101" pitchFamily="2" charset="-122"/>
                </a:rPr>
                <a:t>队伍主要成员</a:t>
              </a:r>
              <a:endParaRPr lang="zh-CN" altLang="en-US" sz="3200" b="1" spc="300" dirty="0">
                <a:latin typeface="Times New Roman" panose="02020603050405020304" pitchFamily="18" charset="0"/>
                <a:ea typeface="宋体" panose="02010600030101010101" pitchFamily="2" charset="-122"/>
              </a:endParaRPr>
            </a:p>
          </p:txBody>
        </p:sp>
      </p:grpSp>
      <p:sp>
        <p:nvSpPr>
          <p:cNvPr id="3" name="文本框 2"/>
          <p:cNvSpPr txBox="1"/>
          <p:nvPr/>
        </p:nvSpPr>
        <p:spPr>
          <a:xfrm>
            <a:off x="1685760" y="2200283"/>
            <a:ext cx="1112805" cy="461665"/>
          </a:xfrm>
          <a:prstGeom prst="rect">
            <a:avLst/>
          </a:prstGeom>
          <a:noFill/>
        </p:spPr>
        <p:txBody>
          <a:bodyPr wrap="none" rtlCol="0">
            <a:spAutoFit/>
          </a:bodyPr>
          <a:lstStyle/>
          <a:p>
            <a:pPr algn="ctr"/>
            <a:r>
              <a:rPr lang="zh-CN" altLang="en-US" sz="2400" b="1">
                <a:solidFill>
                  <a:schemeClr val="bg1"/>
                </a:solidFill>
                <a:latin typeface="Times New Roman" panose="02020603050405020304" pitchFamily="18" charset="0"/>
                <a:ea typeface="宋体" panose="02010600030101010101" pitchFamily="2" charset="-122"/>
              </a:rPr>
              <a:t>标题一</a:t>
            </a:r>
            <a:endParaRPr lang="zh-CN" altLang="en-US" sz="2400" b="1">
              <a:solidFill>
                <a:schemeClr val="bg1"/>
              </a:solidFill>
              <a:latin typeface="Times New Roman" panose="02020603050405020304" pitchFamily="18" charset="0"/>
              <a:ea typeface="宋体" panose="02010600030101010101" pitchFamily="2" charset="-122"/>
            </a:endParaRPr>
          </a:p>
        </p:txBody>
      </p:sp>
      <p:sp>
        <p:nvSpPr>
          <p:cNvPr id="17" name="文本框 16"/>
          <p:cNvSpPr txBox="1"/>
          <p:nvPr/>
        </p:nvSpPr>
        <p:spPr>
          <a:xfrm>
            <a:off x="1263853" y="2961251"/>
            <a:ext cx="1956619" cy="418191"/>
          </a:xfrm>
          <a:prstGeom prst="rect">
            <a:avLst/>
          </a:prstGeom>
          <a:noFill/>
        </p:spPr>
        <p:txBody>
          <a:bodyPr wrap="square" rtlCol="0">
            <a:spAutoFit/>
          </a:bodyPr>
          <a:lstStyle/>
          <a:p>
            <a:pPr algn="just">
              <a:lnSpc>
                <a:spcPct val="150000"/>
              </a:lnSpc>
            </a:pPr>
            <a:r>
              <a:rPr lang="zh-CN" altLang="en-US" sz="1600" dirty="0">
                <a:solidFill>
                  <a:schemeClr val="bg1"/>
                </a:solidFill>
                <a:latin typeface="Times New Roman" panose="02020603050405020304" pitchFamily="18" charset="0"/>
                <a:ea typeface="宋体" panose="02010600030101010101" pitchFamily="2" charset="-122"/>
              </a:rPr>
              <a:t>、</a:t>
            </a:r>
            <a:endParaRPr lang="zh-CN" altLang="en-US" sz="1600" dirty="0">
              <a:solidFill>
                <a:schemeClr val="bg1"/>
              </a:solidFill>
              <a:latin typeface="Times New Roman" panose="02020603050405020304" pitchFamily="18" charset="0"/>
              <a:ea typeface="宋体" panose="02010600030101010101" pitchFamily="2" charset="-122"/>
            </a:endParaRPr>
          </a:p>
        </p:txBody>
      </p:sp>
      <p:cxnSp>
        <p:nvCxnSpPr>
          <p:cNvPr id="14" name="直接连接符 13"/>
          <p:cNvCxnSpPr/>
          <p:nvPr/>
        </p:nvCxnSpPr>
        <p:spPr>
          <a:xfrm>
            <a:off x="1466630" y="2811599"/>
            <a:ext cx="1551069" cy="0"/>
          </a:xfrm>
          <a:prstGeom prst="line">
            <a:avLst/>
          </a:prstGeom>
          <a:ln w="19050">
            <a:gradFill flip="none" rotWithShape="1">
              <a:gsLst>
                <a:gs pos="0">
                  <a:srgbClr val="32416B">
                    <a:alpha val="0"/>
                  </a:srgbClr>
                </a:gs>
                <a:gs pos="50000">
                  <a:schemeClr val="bg1"/>
                </a:gs>
                <a:gs pos="100000">
                  <a:srgbClr val="32416B">
                    <a:alpha val="0"/>
                  </a:srgb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6" name="矩形 15"/>
          <p:cNvSpPr/>
          <p:nvPr/>
        </p:nvSpPr>
        <p:spPr>
          <a:xfrm>
            <a:off x="0" y="1383615"/>
            <a:ext cx="12192000" cy="5526143"/>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charset="-122"/>
              <a:ea typeface="微软雅黑" panose="020B0503020204020204" charset="-122"/>
            </a:endParaRPr>
          </a:p>
        </p:txBody>
      </p:sp>
      <p:pic>
        <p:nvPicPr>
          <p:cNvPr id="15" name="图片 14"/>
          <p:cNvPicPr>
            <a:picLocks noChangeAspect="1"/>
          </p:cNvPicPr>
          <p:nvPr/>
        </p:nvPicPr>
        <p:blipFill rotWithShape="1">
          <a:blip r:embed="rId1"/>
          <a:srcRect l="17467" t="11707" r="6768" b="15750"/>
          <a:stretch>
            <a:fillRect/>
          </a:stretch>
        </p:blipFill>
        <p:spPr>
          <a:xfrm>
            <a:off x="4352913" y="1493922"/>
            <a:ext cx="1743087" cy="2227276"/>
          </a:xfrm>
          <a:prstGeom prst="rect">
            <a:avLst/>
          </a:prstGeom>
        </p:spPr>
      </p:pic>
      <p:pic>
        <p:nvPicPr>
          <p:cNvPr id="19" name="图片 18"/>
          <p:cNvPicPr>
            <a:picLocks noChangeAspect="1"/>
          </p:cNvPicPr>
          <p:nvPr/>
        </p:nvPicPr>
        <p:blipFill rotWithShape="1">
          <a:blip r:embed="rId2" cstate="print">
            <a:extLst>
              <a:ext uri="{28A0092B-C50C-407E-A947-70E740481C1C}">
                <a14:useLocalDpi xmlns:a14="http://schemas.microsoft.com/office/drawing/2010/main" val="0"/>
              </a:ext>
            </a:extLst>
          </a:blip>
          <a:srcRect l="54866" t="22164"/>
          <a:stretch>
            <a:fillRect/>
          </a:stretch>
        </p:blipFill>
        <p:spPr>
          <a:xfrm>
            <a:off x="2175430" y="1506504"/>
            <a:ext cx="1743087" cy="2254523"/>
          </a:xfrm>
          <a:prstGeom prst="rect">
            <a:avLst/>
          </a:prstGeom>
        </p:spPr>
      </p:pic>
      <p:pic>
        <p:nvPicPr>
          <p:cNvPr id="24" name="图片 23"/>
          <p:cNvPicPr>
            <a:picLocks noChangeAspect="1"/>
          </p:cNvPicPr>
          <p:nvPr/>
        </p:nvPicPr>
        <p:blipFill rotWithShape="1">
          <a:blip r:embed="rId3">
            <a:extLst>
              <a:ext uri="{28A0092B-C50C-407E-A947-70E740481C1C}">
                <a14:useLocalDpi xmlns:a14="http://schemas.microsoft.com/office/drawing/2010/main" val="0"/>
              </a:ext>
            </a:extLst>
          </a:blip>
          <a:srcRect l="28859" t="1319" r="27100" b="-248"/>
          <a:stretch>
            <a:fillRect/>
          </a:stretch>
        </p:blipFill>
        <p:spPr>
          <a:xfrm>
            <a:off x="6517549" y="1512284"/>
            <a:ext cx="1743087" cy="2242962"/>
          </a:xfrm>
          <a:prstGeom prst="rect">
            <a:avLst/>
          </a:prstGeom>
        </p:spPr>
      </p:pic>
      <p:pic>
        <p:nvPicPr>
          <p:cNvPr id="28" name="图片 27"/>
          <p:cNvPicPr>
            <a:picLocks noChangeAspect="1"/>
          </p:cNvPicPr>
          <p:nvPr/>
        </p:nvPicPr>
        <p:blipFill rotWithShape="1">
          <a:blip r:embed="rId4" cstate="print">
            <a:extLst>
              <a:ext uri="{28A0092B-C50C-407E-A947-70E740481C1C}">
                <a14:useLocalDpi xmlns:a14="http://schemas.microsoft.com/office/drawing/2010/main" val="0"/>
              </a:ext>
            </a:extLst>
          </a:blip>
          <a:srcRect l="31516" t="30611" r="32441" b="-84"/>
          <a:stretch>
            <a:fillRect/>
          </a:stretch>
        </p:blipFill>
        <p:spPr>
          <a:xfrm>
            <a:off x="-24782" y="1512284"/>
            <a:ext cx="1743087" cy="2242962"/>
          </a:xfrm>
          <a:prstGeom prst="rect">
            <a:avLst/>
          </a:prstGeom>
        </p:spPr>
      </p:pic>
      <p:pic>
        <p:nvPicPr>
          <p:cNvPr id="33" name="图片 32"/>
          <p:cNvPicPr>
            <a:picLocks noChangeAspect="1"/>
          </p:cNvPicPr>
          <p:nvPr/>
        </p:nvPicPr>
        <p:blipFill rotWithShape="1">
          <a:blip r:embed="rId5" cstate="print">
            <a:extLst>
              <a:ext uri="{28A0092B-C50C-407E-A947-70E740481C1C}">
                <a14:useLocalDpi xmlns:a14="http://schemas.microsoft.com/office/drawing/2010/main" val="0"/>
              </a:ext>
            </a:extLst>
          </a:blip>
          <a:srcRect l="9540" t="18917"/>
          <a:stretch>
            <a:fillRect/>
          </a:stretch>
        </p:blipFill>
        <p:spPr>
          <a:xfrm>
            <a:off x="972819" y="4270161"/>
            <a:ext cx="1762272" cy="2227276"/>
          </a:xfrm>
          <a:prstGeom prst="rect">
            <a:avLst/>
          </a:prstGeom>
        </p:spPr>
      </p:pic>
      <p:pic>
        <p:nvPicPr>
          <p:cNvPr id="35" name="图片 34"/>
          <p:cNvPicPr>
            <a:picLocks noChangeAspect="1"/>
          </p:cNvPicPr>
          <p:nvPr/>
        </p:nvPicPr>
        <p:blipFill rotWithShape="1">
          <a:blip r:embed="rId6" cstate="print">
            <a:extLst>
              <a:ext uri="{28A0092B-C50C-407E-A947-70E740481C1C}">
                <a14:useLocalDpi xmlns:a14="http://schemas.microsoft.com/office/drawing/2010/main" val="0"/>
              </a:ext>
            </a:extLst>
          </a:blip>
          <a:srcRect l="30851" t="2382" r="18285" b="692"/>
          <a:stretch>
            <a:fillRect/>
          </a:stretch>
        </p:blipFill>
        <p:spPr>
          <a:xfrm>
            <a:off x="3298271" y="4270005"/>
            <a:ext cx="1763821" cy="2242963"/>
          </a:xfrm>
          <a:prstGeom prst="rect">
            <a:avLst/>
          </a:prstGeom>
        </p:spPr>
      </p:pic>
      <p:sp>
        <p:nvSpPr>
          <p:cNvPr id="37" name="文本框 36"/>
          <p:cNvSpPr txBox="1"/>
          <p:nvPr/>
        </p:nvSpPr>
        <p:spPr>
          <a:xfrm>
            <a:off x="11500" y="3830928"/>
            <a:ext cx="8210350" cy="369332"/>
          </a:xfrm>
          <a:prstGeom prst="rect">
            <a:avLst/>
          </a:prstGeom>
          <a:noFill/>
        </p:spPr>
        <p:txBody>
          <a:bodyPr wrap="square" rtlCol="0">
            <a:spAutoFit/>
          </a:bodyPr>
          <a:lstStyle/>
          <a:p>
            <a:r>
              <a:rPr lang="zh-CN" altLang="en-US" dirty="0">
                <a:latin typeface="Times New Roman" panose="02020603050405020304" pitchFamily="18" charset="0"/>
                <a:ea typeface="宋体" panose="02010600030101010101" pitchFamily="2" charset="-122"/>
              </a:rPr>
              <a:t>     袁率其                         石阳                         农宸懿                         张俊奇</a:t>
            </a:r>
            <a:endParaRPr lang="zh-CN" altLang="en-US" dirty="0">
              <a:latin typeface="Times New Roman" panose="02020603050405020304" pitchFamily="18" charset="0"/>
              <a:ea typeface="宋体" panose="02010600030101010101" pitchFamily="2" charset="-122"/>
            </a:endParaRPr>
          </a:p>
        </p:txBody>
      </p:sp>
      <p:sp>
        <p:nvSpPr>
          <p:cNvPr id="38" name="文本框 37"/>
          <p:cNvSpPr txBox="1"/>
          <p:nvPr/>
        </p:nvSpPr>
        <p:spPr>
          <a:xfrm>
            <a:off x="172528" y="6528499"/>
            <a:ext cx="7545239" cy="369332"/>
          </a:xfrm>
          <a:prstGeom prst="rect">
            <a:avLst/>
          </a:prstGeom>
          <a:noFill/>
        </p:spPr>
        <p:txBody>
          <a:bodyPr wrap="square" rtlCol="0">
            <a:spAutoFit/>
          </a:bodyPr>
          <a:lstStyle/>
          <a:p>
            <a:r>
              <a:rPr lang="en-US" altLang="zh-CN" dirty="0">
                <a:latin typeface="Times New Roman" panose="02020603050405020304" pitchFamily="18" charset="0"/>
                <a:ea typeface="宋体" panose="02010600030101010101" pitchFamily="2" charset="-122"/>
              </a:rPr>
              <a:t>                   </a:t>
            </a:r>
            <a:r>
              <a:rPr lang="zh-CN" altLang="en-US" dirty="0">
                <a:latin typeface="Times New Roman" panose="02020603050405020304" pitchFamily="18" charset="0"/>
                <a:ea typeface="宋体" panose="02010600030101010101" pitchFamily="2" charset="-122"/>
              </a:rPr>
              <a:t>吴承晨                          吴旭姣                            方书冉</a:t>
            </a:r>
            <a:endParaRPr lang="zh-CN" altLang="en-US" dirty="0">
              <a:latin typeface="Times New Roman" panose="02020603050405020304" pitchFamily="18" charset="0"/>
              <a:ea typeface="宋体" panose="02010600030101010101" pitchFamily="2" charset="-122"/>
            </a:endParaRPr>
          </a:p>
        </p:txBody>
      </p:sp>
      <p:sp>
        <p:nvSpPr>
          <p:cNvPr id="39" name="文本框 38"/>
          <p:cNvSpPr txBox="1"/>
          <p:nvPr/>
        </p:nvSpPr>
        <p:spPr>
          <a:xfrm>
            <a:off x="8394377" y="1511277"/>
            <a:ext cx="3625095" cy="5570756"/>
          </a:xfrm>
          <a:prstGeom prst="rect">
            <a:avLst/>
          </a:prstGeom>
          <a:noFill/>
        </p:spPr>
        <p:txBody>
          <a:bodyPr wrap="square" rtlCol="0">
            <a:spAutoFit/>
          </a:bodyPr>
          <a:lstStyle/>
          <a:p>
            <a:pPr algn="just"/>
            <a:r>
              <a:rPr lang="zh-CN" altLang="en-US" sz="2000" dirty="0">
                <a:solidFill>
                  <a:srgbClr val="25557A"/>
                </a:solidFill>
                <a:latin typeface="Times New Roman" panose="02020603050405020304" pitchFamily="18" charset="0"/>
                <a:ea typeface="宋体" panose="02010600030101010101" pitchFamily="2" charset="-122"/>
              </a:rPr>
              <a:t>       </a:t>
            </a:r>
            <a:r>
              <a:rPr lang="zh-CN" altLang="en-US" sz="2400" dirty="0">
                <a:solidFill>
                  <a:srgbClr val="25557A"/>
                </a:solidFill>
                <a:latin typeface="Times New Roman" panose="02020603050405020304" pitchFamily="18" charset="0"/>
                <a:ea typeface="宋体" panose="02010600030101010101" pitchFamily="2" charset="-122"/>
              </a:rPr>
              <a:t>我们是来自华中科技大学，化学与化工学院，强基班的学生团队。</a:t>
            </a:r>
            <a:endParaRPr lang="en-US" altLang="zh-CN" sz="2400" dirty="0">
              <a:solidFill>
                <a:srgbClr val="25557A"/>
              </a:solidFill>
              <a:latin typeface="Times New Roman" panose="02020603050405020304" pitchFamily="18" charset="0"/>
              <a:ea typeface="宋体" panose="02010600030101010101" pitchFamily="2" charset="-122"/>
            </a:endParaRPr>
          </a:p>
          <a:p>
            <a:pPr algn="just"/>
            <a:r>
              <a:rPr lang="zh-CN" altLang="en-US" sz="2400" b="0" i="0" dirty="0">
                <a:solidFill>
                  <a:srgbClr val="25557A"/>
                </a:solidFill>
                <a:effectLst/>
                <a:latin typeface="Times New Roman" panose="02020603050405020304" pitchFamily="18" charset="0"/>
                <a:ea typeface="宋体" panose="02010600030101010101" pitchFamily="2" charset="-122"/>
              </a:rPr>
              <a:t>        </a:t>
            </a:r>
            <a:r>
              <a:rPr lang="zh-CN" altLang="en-US" sz="2400" dirty="0">
                <a:solidFill>
                  <a:srgbClr val="25557A"/>
                </a:solidFill>
                <a:latin typeface="Times New Roman" panose="02020603050405020304" pitchFamily="18" charset="0"/>
                <a:ea typeface="宋体" panose="02010600030101010101" pitchFamily="2" charset="-122"/>
              </a:rPr>
              <a:t>在</a:t>
            </a:r>
            <a:r>
              <a:rPr lang="zh-CN" altLang="en-US" sz="2400" b="0" i="0" dirty="0">
                <a:solidFill>
                  <a:srgbClr val="25557A"/>
                </a:solidFill>
                <a:effectLst/>
                <a:latin typeface="Times New Roman" panose="02020603050405020304" pitchFamily="18" charset="0"/>
                <a:ea typeface="宋体" panose="02010600030101010101" pitchFamily="2" charset="-122"/>
              </a:rPr>
              <a:t>形势逼人，挑战逼人，使命逼人的今天， 我们希望能贯彻学校“明德厚学，求是创新”的校训，落实学院“砥德砺行，格物致新”把握大势、抢占先机，直面问题、迎难而上，瞄准世界科技前沿，引领科技发展方向，肩负起历史赋予的重任，勇做新时代科技创新的排头兵。</a:t>
            </a:r>
            <a:endParaRPr lang="en-US" altLang="zh-CN" sz="2400" dirty="0">
              <a:solidFill>
                <a:srgbClr val="25557A"/>
              </a:solidFill>
              <a:latin typeface="Times New Roman" panose="02020603050405020304" pitchFamily="18" charset="0"/>
              <a:ea typeface="宋体" panose="02010600030101010101" pitchFamily="2" charset="-122"/>
            </a:endParaRPr>
          </a:p>
          <a:p>
            <a:pPr algn="just"/>
            <a:endParaRPr lang="zh-CN" altLang="en-US" sz="2000" dirty="0">
              <a:solidFill>
                <a:srgbClr val="25557A"/>
              </a:solidFill>
              <a:latin typeface="Times New Roman" panose="02020603050405020304" pitchFamily="18" charset="0"/>
              <a:ea typeface="宋体" panose="02010600030101010101" pitchFamily="2" charset="-122"/>
            </a:endParaRPr>
          </a:p>
        </p:txBody>
      </p:sp>
      <p:pic>
        <p:nvPicPr>
          <p:cNvPr id="12" name="图片 1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672052" y="4296655"/>
            <a:ext cx="2011400" cy="2242963"/>
          </a:xfrm>
          <a:prstGeom prst="rect">
            <a:avLst/>
          </a:prstGeom>
        </p:spPr>
      </p:pic>
    </p:spTree>
    <p:custDataLst>
      <p:tags r:id="rId8"/>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任意多边形: 形状 52"/>
          <p:cNvSpPr/>
          <p:nvPr/>
        </p:nvSpPr>
        <p:spPr>
          <a:xfrm flipH="1">
            <a:off x="4335145" y="0"/>
            <a:ext cx="7854950" cy="6858000"/>
          </a:xfrm>
          <a:custGeom>
            <a:avLst/>
            <a:gdLst>
              <a:gd name="connsiteX0" fmla="*/ 12191999 w 12192000"/>
              <a:gd name="connsiteY0" fmla="*/ 0 h 6858000"/>
              <a:gd name="connsiteX1" fmla="*/ 12192000 w 12192000"/>
              <a:gd name="connsiteY1" fmla="*/ 0 h 6858000"/>
              <a:gd name="connsiteX2" fmla="*/ 12192000 w 12192000"/>
              <a:gd name="connsiteY2" fmla="*/ 6858000 h 6858000"/>
              <a:gd name="connsiteX3" fmla="*/ 12191999 w 12192000"/>
              <a:gd name="connsiteY3" fmla="*/ 6858000 h 6858000"/>
              <a:gd name="connsiteX4" fmla="*/ 0 w 12192000"/>
              <a:gd name="connsiteY4" fmla="*/ 0 h 6858000"/>
              <a:gd name="connsiteX5" fmla="*/ 11295445 w 12192000"/>
              <a:gd name="connsiteY5" fmla="*/ 0 h 6858000"/>
              <a:gd name="connsiteX6" fmla="*/ 4437446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12191999" y="0"/>
                </a:moveTo>
                <a:lnTo>
                  <a:pt x="12192000" y="0"/>
                </a:lnTo>
                <a:lnTo>
                  <a:pt x="12192000" y="6858000"/>
                </a:lnTo>
                <a:lnTo>
                  <a:pt x="12191999" y="6858000"/>
                </a:lnTo>
                <a:close/>
                <a:moveTo>
                  <a:pt x="0" y="0"/>
                </a:moveTo>
                <a:lnTo>
                  <a:pt x="11295445" y="0"/>
                </a:lnTo>
                <a:lnTo>
                  <a:pt x="4437446" y="6858000"/>
                </a:lnTo>
                <a:lnTo>
                  <a:pt x="0" y="6858000"/>
                </a:lnTo>
                <a:close/>
              </a:path>
            </a:pathLst>
          </a:custGeom>
          <a:gradFill flip="none">
            <a:gsLst>
              <a:gs pos="0">
                <a:schemeClr val="accent1">
                  <a:lumMod val="20000"/>
                  <a:lumOff val="80000"/>
                </a:schemeClr>
              </a:gs>
              <a:gs pos="26000">
                <a:srgbClr val="D9EBFF"/>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descr="1.5"/>
          <p:cNvPicPr/>
          <p:nvPr>
            <p:custDataLst>
              <p:tags r:id="rId1"/>
            </p:custDataLst>
          </p:nvPr>
        </p:nvPicPr>
        <p:blipFill>
          <a:blip r:embed="rId2"/>
          <a:srcRect l="22403" t="1475" r="22481" b="58056"/>
          <a:stretch>
            <a:fillRect/>
          </a:stretch>
        </p:blipFill>
        <p:spPr>
          <a:xfrm flipH="1">
            <a:off x="7152005" y="2223135"/>
            <a:ext cx="5039995" cy="4634865"/>
          </a:xfrm>
          <a:prstGeom prst="rect">
            <a:avLst/>
          </a:prstGeom>
        </p:spPr>
      </p:pic>
      <p:pic>
        <p:nvPicPr>
          <p:cNvPr id="5" name="图片 4" descr="校徽"/>
          <p:cNvPicPr>
            <a:picLocks noChangeAspect="1"/>
          </p:cNvPicPr>
          <p:nvPr/>
        </p:nvPicPr>
        <p:blipFill>
          <a:blip r:embed="rId3"/>
          <a:stretch>
            <a:fillRect/>
          </a:stretch>
        </p:blipFill>
        <p:spPr>
          <a:xfrm>
            <a:off x="10413365" y="186055"/>
            <a:ext cx="1422400" cy="1080135"/>
          </a:xfrm>
          <a:prstGeom prst="rect">
            <a:avLst/>
          </a:prstGeom>
        </p:spPr>
      </p:pic>
      <p:sp>
        <p:nvSpPr>
          <p:cNvPr id="21" name="任意多边形: 形状 52"/>
          <p:cNvSpPr/>
          <p:nvPr/>
        </p:nvSpPr>
        <p:spPr>
          <a:xfrm flipV="1">
            <a:off x="4925060" y="0"/>
            <a:ext cx="4074160" cy="6858000"/>
          </a:xfrm>
          <a:custGeom>
            <a:avLst/>
            <a:gdLst>
              <a:gd name="connsiteX0" fmla="*/ 12191999 w 12192000"/>
              <a:gd name="connsiteY0" fmla="*/ 0 h 6858000"/>
              <a:gd name="connsiteX1" fmla="*/ 12192000 w 12192000"/>
              <a:gd name="connsiteY1" fmla="*/ 0 h 6858000"/>
              <a:gd name="connsiteX2" fmla="*/ 12192000 w 12192000"/>
              <a:gd name="connsiteY2" fmla="*/ 6858000 h 6858000"/>
              <a:gd name="connsiteX3" fmla="*/ 12191999 w 12192000"/>
              <a:gd name="connsiteY3" fmla="*/ 6858000 h 6858000"/>
              <a:gd name="connsiteX4" fmla="*/ 0 w 12192000"/>
              <a:gd name="connsiteY4" fmla="*/ 0 h 6858000"/>
              <a:gd name="connsiteX5" fmla="*/ 11295445 w 12192000"/>
              <a:gd name="connsiteY5" fmla="*/ 0 h 6858000"/>
              <a:gd name="connsiteX6" fmla="*/ 4437446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12191999" y="0"/>
                </a:moveTo>
                <a:lnTo>
                  <a:pt x="12192000" y="0"/>
                </a:lnTo>
                <a:lnTo>
                  <a:pt x="12192000" y="6858000"/>
                </a:lnTo>
                <a:lnTo>
                  <a:pt x="12191999" y="6858000"/>
                </a:lnTo>
                <a:close/>
                <a:moveTo>
                  <a:pt x="0" y="0"/>
                </a:moveTo>
                <a:lnTo>
                  <a:pt x="11295445" y="0"/>
                </a:lnTo>
                <a:lnTo>
                  <a:pt x="4437446"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3" name="组合 62"/>
          <p:cNvGrpSpPr/>
          <p:nvPr/>
        </p:nvGrpSpPr>
        <p:grpSpPr>
          <a:xfrm rot="10800000">
            <a:off x="-28575" y="3744463"/>
            <a:ext cx="4737100" cy="5091168"/>
            <a:chOff x="8135783" y="-1669981"/>
            <a:chExt cx="4056217" cy="4359393"/>
          </a:xfrm>
        </p:grpSpPr>
        <p:sp>
          <p:nvSpPr>
            <p:cNvPr id="65" name="任意多边形: 形状 64"/>
            <p:cNvSpPr/>
            <p:nvPr/>
          </p:nvSpPr>
          <p:spPr>
            <a:xfrm rot="18900000">
              <a:off x="8135783" y="-1669981"/>
              <a:ext cx="3339963" cy="3339962"/>
            </a:xfrm>
            <a:custGeom>
              <a:avLst/>
              <a:gdLst>
                <a:gd name="connsiteX0" fmla="*/ 0 w 3339963"/>
                <a:gd name="connsiteY0" fmla="*/ 0 h 3339962"/>
                <a:gd name="connsiteX1" fmla="*/ 3339963 w 3339963"/>
                <a:gd name="connsiteY1" fmla="*/ 3339962 h 3339962"/>
                <a:gd name="connsiteX2" fmla="*/ 1099563 w 3339963"/>
                <a:gd name="connsiteY2" fmla="*/ 3339962 h 3339962"/>
              </a:gdLst>
              <a:ahLst/>
              <a:cxnLst>
                <a:cxn ang="0">
                  <a:pos x="connsiteX0" y="connsiteY0"/>
                </a:cxn>
                <a:cxn ang="0">
                  <a:pos x="connsiteX1" y="connsiteY1"/>
                </a:cxn>
                <a:cxn ang="0">
                  <a:pos x="connsiteX2" y="connsiteY2"/>
                </a:cxn>
              </a:cxnLst>
              <a:rect l="l" t="t" r="r" b="b"/>
              <a:pathLst>
                <a:path w="3339963" h="3339962">
                  <a:moveTo>
                    <a:pt x="0" y="0"/>
                  </a:moveTo>
                  <a:lnTo>
                    <a:pt x="3339963" y="3339962"/>
                  </a:lnTo>
                  <a:lnTo>
                    <a:pt x="1099563" y="3339962"/>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直角三角形 63"/>
            <p:cNvSpPr/>
            <p:nvPr/>
          </p:nvSpPr>
          <p:spPr>
            <a:xfrm rot="10800000">
              <a:off x="9502588" y="0"/>
              <a:ext cx="2689412" cy="2689412"/>
            </a:xfrm>
            <a:prstGeom prst="rtTriangle">
              <a:avLst/>
            </a:prstGeom>
            <a:solidFill>
              <a:srgbClr val="2555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 name="组合 5"/>
          <p:cNvGrpSpPr/>
          <p:nvPr/>
        </p:nvGrpSpPr>
        <p:grpSpPr>
          <a:xfrm>
            <a:off x="1981200" y="1901190"/>
            <a:ext cx="4726940" cy="2728595"/>
            <a:chOff x="1932" y="2994"/>
            <a:chExt cx="7444" cy="4297"/>
          </a:xfrm>
        </p:grpSpPr>
        <p:grpSp>
          <p:nvGrpSpPr>
            <p:cNvPr id="7" name="组合 6"/>
            <p:cNvGrpSpPr/>
            <p:nvPr/>
          </p:nvGrpSpPr>
          <p:grpSpPr>
            <a:xfrm>
              <a:off x="1932" y="2994"/>
              <a:ext cx="3242" cy="2179"/>
              <a:chOff x="2761095" y="2292169"/>
              <a:chExt cx="2058736" cy="1383665"/>
            </a:xfrm>
          </p:grpSpPr>
          <p:sp>
            <p:nvSpPr>
              <p:cNvPr id="8" name="矩形: 圆角 1"/>
              <p:cNvSpPr/>
              <p:nvPr/>
            </p:nvSpPr>
            <p:spPr>
              <a:xfrm rot="2244181">
                <a:off x="2903192" y="2466308"/>
                <a:ext cx="1156758" cy="366949"/>
              </a:xfrm>
              <a:prstGeom prst="roundRect">
                <a:avLst>
                  <a:gd name="adj" fmla="val 33648"/>
                </a:avLst>
              </a:prstGeom>
              <a:solidFill>
                <a:srgbClr val="25557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微软雅黑" panose="020B0503020204020204" charset="-122"/>
                  <a:ea typeface="微软雅黑" panose="020B0503020204020204" charset="-122"/>
                  <a:cs typeface="+mn-ea"/>
                  <a:sym typeface="+mn-lt"/>
                </a:endParaRPr>
              </a:p>
            </p:txBody>
          </p:sp>
          <p:sp>
            <p:nvSpPr>
              <p:cNvPr id="9" name="矩形: 圆角 65"/>
              <p:cNvSpPr/>
              <p:nvPr/>
            </p:nvSpPr>
            <p:spPr>
              <a:xfrm rot="2244181">
                <a:off x="2761095" y="2996622"/>
                <a:ext cx="1156758" cy="366949"/>
              </a:xfrm>
              <a:prstGeom prst="roundRect">
                <a:avLst>
                  <a:gd name="adj" fmla="val 33648"/>
                </a:avLst>
              </a:prstGeom>
              <a:solidFill>
                <a:srgbClr val="25557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微软雅黑" panose="020B0503020204020204" charset="-122"/>
                  <a:ea typeface="微软雅黑" panose="020B0503020204020204" charset="-122"/>
                  <a:cs typeface="+mn-ea"/>
                  <a:sym typeface="+mn-lt"/>
                </a:endParaRPr>
              </a:p>
            </p:txBody>
          </p:sp>
          <p:sp>
            <p:nvSpPr>
              <p:cNvPr id="10" name="文本框 9"/>
              <p:cNvSpPr txBox="1"/>
              <p:nvPr/>
            </p:nvSpPr>
            <p:spPr>
              <a:xfrm>
                <a:off x="3020843" y="2292169"/>
                <a:ext cx="1798988" cy="1383665"/>
              </a:xfrm>
              <a:prstGeom prst="rect">
                <a:avLst/>
              </a:prstGeom>
              <a:noFill/>
            </p:spPr>
            <p:txBody>
              <a:bodyPr wrap="square" rtlCol="0">
                <a:spAutoFit/>
              </a:bodyPr>
              <a:lstStyle/>
              <a:p>
                <a:r>
                  <a:rPr lang="en-US" altLang="zh-CN" sz="8400" dirty="0">
                    <a:solidFill>
                      <a:schemeClr val="bg1"/>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rPr>
                  <a:t>P</a:t>
                </a:r>
                <a:endParaRPr lang="en-US" altLang="zh-CN" sz="8400" dirty="0">
                  <a:solidFill>
                    <a:schemeClr val="bg1"/>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endParaRPr>
              </a:p>
            </p:txBody>
          </p:sp>
        </p:grpSp>
        <p:sp>
          <p:nvSpPr>
            <p:cNvPr id="11" name="矩形 10"/>
            <p:cNvSpPr/>
            <p:nvPr/>
          </p:nvSpPr>
          <p:spPr>
            <a:xfrm>
              <a:off x="4066" y="2994"/>
              <a:ext cx="1906" cy="2084"/>
            </a:xfrm>
            <a:prstGeom prst="rect">
              <a:avLst/>
            </a:prstGeom>
          </p:spPr>
          <p:txBody>
            <a:bodyPr wrap="none">
              <a:spAutoFit/>
            </a:bodyPr>
            <a:lstStyle/>
            <a:p>
              <a:r>
                <a:rPr lang="en-US" altLang="zh-CN" sz="8000" dirty="0">
                  <a:latin typeface="Times New Roman" panose="02020603050405020304" pitchFamily="18" charset="0"/>
                  <a:ea typeface="宋体" panose="02010600030101010101" pitchFamily="2" charset="-122"/>
                </a:rPr>
                <a:t>02</a:t>
              </a:r>
              <a:endParaRPr lang="en-US" altLang="zh-CN" sz="8000" dirty="0">
                <a:latin typeface="Times New Roman" panose="02020603050405020304" pitchFamily="18" charset="0"/>
                <a:ea typeface="宋体" panose="02010600030101010101" pitchFamily="2" charset="-122"/>
              </a:endParaRPr>
            </a:p>
          </p:txBody>
        </p:sp>
        <p:sp>
          <p:nvSpPr>
            <p:cNvPr id="12" name="矩形 11"/>
            <p:cNvSpPr/>
            <p:nvPr/>
          </p:nvSpPr>
          <p:spPr>
            <a:xfrm>
              <a:off x="2118" y="5546"/>
              <a:ext cx="7258" cy="1745"/>
            </a:xfrm>
            <a:prstGeom prst="rect">
              <a:avLst/>
            </a:prstGeom>
          </p:spPr>
          <p:txBody>
            <a:bodyPr wrap="none">
              <a:spAutoFit/>
            </a:bodyPr>
            <a:lstStyle/>
            <a:p>
              <a:r>
                <a:rPr lang="zh-CN" altLang="en-US" sz="6600" b="1" spc="300" dirty="0">
                  <a:latin typeface="Times New Roman" panose="02020603050405020304" pitchFamily="18" charset="0"/>
                  <a:ea typeface="宋体" panose="02010600030101010101" pitchFamily="2" charset="-122"/>
                </a:rPr>
                <a:t>稳定性计算</a:t>
              </a:r>
              <a:endParaRPr lang="zh-CN" altLang="en-US" sz="6600" b="1" spc="300" dirty="0">
                <a:latin typeface="Times New Roman" panose="02020603050405020304" pitchFamily="18" charset="0"/>
                <a:ea typeface="宋体" panose="02010600030101010101" pitchFamily="2" charset="-122"/>
              </a:endParaRPr>
            </a:p>
          </p:txBody>
        </p:sp>
      </p:grpSp>
    </p:spTree>
    <p:custDataLst>
      <p:tags r:id="rId4"/>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350387" y="290001"/>
            <a:ext cx="2291715" cy="1015365"/>
            <a:chOff x="1572" y="494"/>
            <a:chExt cx="3609" cy="1599"/>
          </a:xfrm>
        </p:grpSpPr>
        <p:grpSp>
          <p:nvGrpSpPr>
            <p:cNvPr id="8" name="组合 7"/>
            <p:cNvGrpSpPr/>
            <p:nvPr/>
          </p:nvGrpSpPr>
          <p:grpSpPr>
            <a:xfrm>
              <a:off x="1572" y="494"/>
              <a:ext cx="2047" cy="1599"/>
              <a:chOff x="2761095" y="2248418"/>
              <a:chExt cx="1948563" cy="1522661"/>
            </a:xfrm>
          </p:grpSpPr>
          <p:sp>
            <p:nvSpPr>
              <p:cNvPr id="9" name="矩形: 圆角 24"/>
              <p:cNvSpPr/>
              <p:nvPr/>
            </p:nvSpPr>
            <p:spPr>
              <a:xfrm rot="2244181">
                <a:off x="2903192" y="2466308"/>
                <a:ext cx="1156758" cy="366949"/>
              </a:xfrm>
              <a:prstGeom prst="roundRect">
                <a:avLst>
                  <a:gd name="adj" fmla="val 33648"/>
                </a:avLst>
              </a:prstGeom>
              <a:solidFill>
                <a:srgbClr val="25557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1100">
                  <a:latin typeface="微软雅黑" panose="020B0503020204020204" charset="-122"/>
                  <a:ea typeface="微软雅黑" panose="020B0503020204020204" charset="-122"/>
                  <a:cs typeface="+mn-ea"/>
                  <a:sym typeface="+mn-lt"/>
                </a:endParaRPr>
              </a:p>
            </p:txBody>
          </p:sp>
          <p:sp>
            <p:nvSpPr>
              <p:cNvPr id="26" name="矩形: 圆角 25"/>
              <p:cNvSpPr/>
              <p:nvPr/>
            </p:nvSpPr>
            <p:spPr>
              <a:xfrm rot="2244181">
                <a:off x="2761095" y="2996622"/>
                <a:ext cx="1156758" cy="366949"/>
              </a:xfrm>
              <a:prstGeom prst="roundRect">
                <a:avLst>
                  <a:gd name="adj" fmla="val 33648"/>
                </a:avLst>
              </a:prstGeom>
              <a:solidFill>
                <a:srgbClr val="25557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1100">
                  <a:latin typeface="微软雅黑" panose="020B0503020204020204" charset="-122"/>
                  <a:ea typeface="微软雅黑" panose="020B0503020204020204" charset="-122"/>
                  <a:cs typeface="+mn-ea"/>
                  <a:sym typeface="+mn-lt"/>
                </a:endParaRPr>
              </a:p>
            </p:txBody>
          </p:sp>
          <p:sp>
            <p:nvSpPr>
              <p:cNvPr id="10" name="文本框 9"/>
              <p:cNvSpPr txBox="1"/>
              <p:nvPr/>
            </p:nvSpPr>
            <p:spPr>
              <a:xfrm>
                <a:off x="2910670" y="2248418"/>
                <a:ext cx="1798988" cy="1522661"/>
              </a:xfrm>
              <a:prstGeom prst="rect">
                <a:avLst/>
              </a:prstGeom>
              <a:noFill/>
            </p:spPr>
            <p:txBody>
              <a:bodyPr wrap="square" rtlCol="0">
                <a:spAutoFit/>
              </a:bodyPr>
              <a:lstStyle/>
              <a:p>
                <a:r>
                  <a:rPr lang="en-US" altLang="zh-CN" sz="6000" dirty="0">
                    <a:solidFill>
                      <a:schemeClr val="bg1"/>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rPr>
                  <a:t>P</a:t>
                </a:r>
                <a:endParaRPr lang="en-US" altLang="zh-CN" sz="6000" dirty="0">
                  <a:solidFill>
                    <a:schemeClr val="bg1"/>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endParaRPr>
              </a:p>
            </p:txBody>
          </p:sp>
        </p:grpSp>
        <p:sp>
          <p:nvSpPr>
            <p:cNvPr id="11" name="矩形 10"/>
            <p:cNvSpPr/>
            <p:nvPr/>
          </p:nvSpPr>
          <p:spPr>
            <a:xfrm>
              <a:off x="3078" y="751"/>
              <a:ext cx="2103" cy="921"/>
            </a:xfrm>
            <a:prstGeom prst="rect">
              <a:avLst/>
            </a:prstGeom>
          </p:spPr>
          <p:txBody>
            <a:bodyPr wrap="none">
              <a:spAutoFit/>
            </a:bodyPr>
            <a:lstStyle/>
            <a:p>
              <a:r>
                <a:rPr lang="en-US" altLang="zh-CN" sz="3200" b="1" spc="300" dirty="0">
                  <a:latin typeface="Times New Roman" panose="02020603050405020304" pitchFamily="18" charset="0"/>
                  <a:ea typeface="宋体" panose="02010600030101010101" pitchFamily="2" charset="-122"/>
                </a:rPr>
                <a:t>Rosie</a:t>
              </a:r>
              <a:endParaRPr lang="zh-CN" altLang="en-US" sz="3200" b="1" spc="300" dirty="0">
                <a:latin typeface="Times New Roman" panose="02020603050405020304" pitchFamily="18" charset="0"/>
                <a:ea typeface="宋体" panose="02010600030101010101" pitchFamily="2" charset="-122"/>
              </a:endParaRPr>
            </a:p>
          </p:txBody>
        </p:sp>
      </p:grpSp>
      <p:pic>
        <p:nvPicPr>
          <p:cNvPr id="51" name="图片 50" descr="图书馆"/>
          <p:cNvPicPr>
            <a:picLocks noChangeAspect="1"/>
          </p:cNvPicPr>
          <p:nvPr/>
        </p:nvPicPr>
        <p:blipFill>
          <a:blip r:embed="rId1">
            <a:alphaModFix amt="25000"/>
          </a:blip>
          <a:stretch>
            <a:fillRect/>
          </a:stretch>
        </p:blipFill>
        <p:spPr>
          <a:xfrm>
            <a:off x="8452485" y="5777865"/>
            <a:ext cx="3739585" cy="1080000"/>
          </a:xfrm>
          <a:prstGeom prst="rect">
            <a:avLst/>
          </a:prstGeom>
        </p:spPr>
      </p:pic>
      <p:grpSp>
        <p:nvGrpSpPr>
          <p:cNvPr id="15" name="组合 14"/>
          <p:cNvGrpSpPr/>
          <p:nvPr userDrawn="1"/>
        </p:nvGrpSpPr>
        <p:grpSpPr>
          <a:xfrm>
            <a:off x="10289667" y="-801077"/>
            <a:ext cx="1902333" cy="2044520"/>
            <a:chOff x="8135783" y="-1669981"/>
            <a:chExt cx="4056217" cy="4359393"/>
          </a:xfrm>
        </p:grpSpPr>
        <p:sp>
          <p:nvSpPr>
            <p:cNvPr id="16" name="任意多边形: 形状 10"/>
            <p:cNvSpPr/>
            <p:nvPr/>
          </p:nvSpPr>
          <p:spPr>
            <a:xfrm rot="18900000">
              <a:off x="8135783" y="-1669981"/>
              <a:ext cx="3339963" cy="3339962"/>
            </a:xfrm>
            <a:custGeom>
              <a:avLst/>
              <a:gdLst>
                <a:gd name="connsiteX0" fmla="*/ 0 w 3339963"/>
                <a:gd name="connsiteY0" fmla="*/ 0 h 3339962"/>
                <a:gd name="connsiteX1" fmla="*/ 3339963 w 3339963"/>
                <a:gd name="connsiteY1" fmla="*/ 3339962 h 3339962"/>
                <a:gd name="connsiteX2" fmla="*/ 1099563 w 3339963"/>
                <a:gd name="connsiteY2" fmla="*/ 3339962 h 3339962"/>
              </a:gdLst>
              <a:ahLst/>
              <a:cxnLst>
                <a:cxn ang="0">
                  <a:pos x="connsiteX0" y="connsiteY0"/>
                </a:cxn>
                <a:cxn ang="0">
                  <a:pos x="connsiteX1" y="connsiteY1"/>
                </a:cxn>
                <a:cxn ang="0">
                  <a:pos x="connsiteX2" y="connsiteY2"/>
                </a:cxn>
              </a:cxnLst>
              <a:rect l="l" t="t" r="r" b="b"/>
              <a:pathLst>
                <a:path w="3339963" h="3339962">
                  <a:moveTo>
                    <a:pt x="0" y="0"/>
                  </a:moveTo>
                  <a:lnTo>
                    <a:pt x="3339963" y="3339962"/>
                  </a:lnTo>
                  <a:lnTo>
                    <a:pt x="1099563" y="3339962"/>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直角三角形 16"/>
            <p:cNvSpPr/>
            <p:nvPr/>
          </p:nvSpPr>
          <p:spPr>
            <a:xfrm rot="10800000">
              <a:off x="9502588" y="0"/>
              <a:ext cx="2689412" cy="2689412"/>
            </a:xfrm>
            <a:prstGeom prst="rtTriangle">
              <a:avLst/>
            </a:prstGeom>
            <a:solidFill>
              <a:srgbClr val="2555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9336" y="1595095"/>
            <a:ext cx="11042008" cy="2780506"/>
          </a:xfrm>
          <a:prstGeom prst="rect">
            <a:avLst/>
          </a:prstGeom>
        </p:spPr>
      </p:pic>
      <p:sp>
        <p:nvSpPr>
          <p:cNvPr id="2" name="文本框 1"/>
          <p:cNvSpPr txBox="1"/>
          <p:nvPr/>
        </p:nvSpPr>
        <p:spPr>
          <a:xfrm>
            <a:off x="736211" y="4880942"/>
            <a:ext cx="10411352" cy="923330"/>
          </a:xfrm>
          <a:prstGeom prst="rect">
            <a:avLst/>
          </a:prstGeom>
          <a:noFill/>
        </p:spPr>
        <p:txBody>
          <a:bodyPr wrap="square" rtlCol="0">
            <a:spAutoFit/>
          </a:bodyPr>
          <a:lstStyle/>
          <a:p>
            <a:r>
              <a:rPr lang="en-US" altLang="zh-CN" b="0" i="0" dirty="0">
                <a:solidFill>
                  <a:srgbClr val="575053"/>
                </a:solidFill>
                <a:effectLst/>
              </a:rPr>
              <a:t>Developed by Sergey </a:t>
            </a:r>
            <a:r>
              <a:rPr lang="en-US" altLang="zh-CN" b="0" i="0" dirty="0" err="1">
                <a:solidFill>
                  <a:srgbClr val="575053"/>
                </a:solidFill>
                <a:effectLst/>
              </a:rPr>
              <a:t>Lyskov</a:t>
            </a:r>
            <a:r>
              <a:rPr lang="en-US" altLang="zh-CN" b="0" i="0" dirty="0">
                <a:solidFill>
                  <a:srgbClr val="575053"/>
                </a:solidFill>
                <a:effectLst/>
              </a:rPr>
              <a:t>, </a:t>
            </a:r>
            <a:r>
              <a:rPr lang="en-US" altLang="zh-CN" b="0" i="0" u="none" strike="noStrike" dirty="0" err="1">
                <a:solidFill>
                  <a:srgbClr val="575053"/>
                </a:solidFill>
                <a:effectLst/>
                <a:hlinkClick r:id="rId3"/>
              </a:rPr>
              <a:t>GrayLab</a:t>
            </a:r>
            <a:r>
              <a:rPr lang="en-US" altLang="zh-CN" b="0" i="0" u="none" strike="noStrike" dirty="0">
                <a:solidFill>
                  <a:srgbClr val="575053"/>
                </a:solidFill>
                <a:effectLst/>
                <a:hlinkClick r:id="rId3"/>
              </a:rPr>
              <a:t> at JHU</a:t>
            </a:r>
            <a:r>
              <a:rPr lang="en-US" altLang="zh-CN" b="0" i="0" dirty="0">
                <a:solidFill>
                  <a:srgbClr val="575053"/>
                </a:solidFill>
                <a:effectLst/>
              </a:rPr>
              <a:t>. Copyright © 2020 Rosetta Commons Member Institutions.</a:t>
            </a:r>
            <a:endParaRPr lang="en-US" altLang="zh-CN" dirty="0">
              <a:solidFill>
                <a:srgbClr val="575053"/>
              </a:solidFill>
              <a:hlinkClick r:id="rId4"/>
            </a:endParaRPr>
          </a:p>
          <a:p>
            <a:r>
              <a:rPr lang="en-US" altLang="zh-CN" dirty="0">
                <a:solidFill>
                  <a:srgbClr val="575053"/>
                </a:solidFill>
                <a:hlinkClick r:id="rId4"/>
              </a:rPr>
              <a:t>Index - ROSIE (jhu.edu)</a:t>
            </a:r>
            <a:endParaRPr lang="en-US" altLang="zh-CN" dirty="0">
              <a:solidFill>
                <a:srgbClr val="575053"/>
              </a:solidFill>
            </a:endParaRPr>
          </a:p>
          <a:p>
            <a:endParaRPr lang="zh-CN" altLang="en-US" dirty="0">
              <a:solidFill>
                <a:srgbClr val="575053"/>
              </a:solidFill>
            </a:endParaRPr>
          </a:p>
        </p:txBody>
      </p:sp>
    </p:spTree>
    <p:custDataLst>
      <p:tags r:id="rId5"/>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351155" y="325120"/>
            <a:ext cx="4559300" cy="1015365"/>
            <a:chOff x="1572" y="494"/>
            <a:chExt cx="7180" cy="1599"/>
          </a:xfrm>
        </p:grpSpPr>
        <p:grpSp>
          <p:nvGrpSpPr>
            <p:cNvPr id="8" name="组合 7"/>
            <p:cNvGrpSpPr/>
            <p:nvPr/>
          </p:nvGrpSpPr>
          <p:grpSpPr>
            <a:xfrm>
              <a:off x="1572" y="494"/>
              <a:ext cx="2047" cy="1599"/>
              <a:chOff x="2761095" y="2248418"/>
              <a:chExt cx="1948563" cy="1522661"/>
            </a:xfrm>
          </p:grpSpPr>
          <p:sp>
            <p:nvSpPr>
              <p:cNvPr id="9" name="矩形: 圆角 24"/>
              <p:cNvSpPr/>
              <p:nvPr/>
            </p:nvSpPr>
            <p:spPr>
              <a:xfrm rot="2244181">
                <a:off x="2903192" y="2466308"/>
                <a:ext cx="1156758" cy="366949"/>
              </a:xfrm>
              <a:prstGeom prst="roundRect">
                <a:avLst>
                  <a:gd name="adj" fmla="val 33648"/>
                </a:avLst>
              </a:prstGeom>
              <a:solidFill>
                <a:srgbClr val="25557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1100">
                  <a:latin typeface="微软雅黑" panose="020B0503020204020204" charset="-122"/>
                  <a:ea typeface="微软雅黑" panose="020B0503020204020204" charset="-122"/>
                  <a:cs typeface="+mn-ea"/>
                  <a:sym typeface="+mn-lt"/>
                </a:endParaRPr>
              </a:p>
            </p:txBody>
          </p:sp>
          <p:sp>
            <p:nvSpPr>
              <p:cNvPr id="26" name="矩形: 圆角 25"/>
              <p:cNvSpPr/>
              <p:nvPr/>
            </p:nvSpPr>
            <p:spPr>
              <a:xfrm rot="2244181">
                <a:off x="2761095" y="2996622"/>
                <a:ext cx="1156758" cy="366949"/>
              </a:xfrm>
              <a:prstGeom prst="roundRect">
                <a:avLst>
                  <a:gd name="adj" fmla="val 33648"/>
                </a:avLst>
              </a:prstGeom>
              <a:solidFill>
                <a:srgbClr val="25557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1100">
                  <a:latin typeface="微软雅黑" panose="020B0503020204020204" charset="-122"/>
                  <a:ea typeface="微软雅黑" panose="020B0503020204020204" charset="-122"/>
                  <a:cs typeface="+mn-ea"/>
                  <a:sym typeface="+mn-lt"/>
                </a:endParaRPr>
              </a:p>
            </p:txBody>
          </p:sp>
          <p:sp>
            <p:nvSpPr>
              <p:cNvPr id="10" name="文本框 9"/>
              <p:cNvSpPr txBox="1"/>
              <p:nvPr/>
            </p:nvSpPr>
            <p:spPr>
              <a:xfrm>
                <a:off x="2910670" y="2248418"/>
                <a:ext cx="1798988" cy="1522661"/>
              </a:xfrm>
              <a:prstGeom prst="rect">
                <a:avLst/>
              </a:prstGeom>
              <a:noFill/>
            </p:spPr>
            <p:txBody>
              <a:bodyPr wrap="square" rtlCol="0">
                <a:spAutoFit/>
              </a:bodyPr>
              <a:lstStyle/>
              <a:p>
                <a:r>
                  <a:rPr lang="en-US" altLang="zh-CN" sz="6000" dirty="0">
                    <a:solidFill>
                      <a:schemeClr val="bg1"/>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rPr>
                  <a:t>P</a:t>
                </a:r>
                <a:endParaRPr lang="en-US" altLang="zh-CN" sz="6000" dirty="0">
                  <a:solidFill>
                    <a:schemeClr val="bg1"/>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endParaRPr>
              </a:p>
            </p:txBody>
          </p:sp>
        </p:grpSp>
        <p:sp>
          <p:nvSpPr>
            <p:cNvPr id="11" name="矩形 10"/>
            <p:cNvSpPr/>
            <p:nvPr/>
          </p:nvSpPr>
          <p:spPr>
            <a:xfrm>
              <a:off x="3078" y="751"/>
              <a:ext cx="5153" cy="921"/>
            </a:xfrm>
            <a:prstGeom prst="rect">
              <a:avLst/>
            </a:prstGeom>
          </p:spPr>
          <p:txBody>
            <a:bodyPr wrap="none">
              <a:spAutoFit/>
            </a:bodyPr>
            <a:lstStyle/>
            <a:p>
              <a:r>
                <a:rPr lang="en-US" altLang="zh-CN" sz="3200" b="1" spc="300" dirty="0">
                  <a:latin typeface="Times New Roman" panose="02020603050405020304" pitchFamily="18" charset="0"/>
                  <a:ea typeface="宋体" panose="02010600030101010101" pitchFamily="2" charset="-122"/>
                </a:rPr>
                <a:t>Rosie </a:t>
              </a:r>
              <a:r>
                <a:rPr lang="zh-CN" altLang="en-US" sz="3200" b="1" spc="300" dirty="0">
                  <a:latin typeface="Times New Roman" panose="02020603050405020304" pitchFamily="18" charset="0"/>
                  <a:ea typeface="宋体" panose="02010600030101010101" pitchFamily="2" charset="-122"/>
                </a:rPr>
                <a:t>单点突变</a:t>
              </a:r>
              <a:endParaRPr lang="zh-CN" altLang="en-US" sz="3200" b="1" spc="300" dirty="0">
                <a:latin typeface="Times New Roman" panose="02020603050405020304" pitchFamily="18" charset="0"/>
                <a:ea typeface="宋体" panose="02010600030101010101" pitchFamily="2" charset="-122"/>
              </a:endParaRPr>
            </a:p>
          </p:txBody>
        </p:sp>
        <p:sp>
          <p:nvSpPr>
            <p:cNvPr id="29" name="文本框 28"/>
            <p:cNvSpPr txBox="1"/>
            <p:nvPr/>
          </p:nvSpPr>
          <p:spPr>
            <a:xfrm>
              <a:off x="3107" y="1365"/>
              <a:ext cx="5645" cy="580"/>
            </a:xfrm>
            <a:prstGeom prst="rect">
              <a:avLst/>
            </a:prstGeom>
            <a:noFill/>
          </p:spPr>
          <p:txBody>
            <a:bodyPr wrap="square">
              <a:spAutoFit/>
            </a:bodyPr>
            <a:lstStyle/>
            <a:p>
              <a:endParaRPr lang="en-US" altLang="zh-CN" sz="900" spc="300" dirty="0">
                <a:solidFill>
                  <a:schemeClr val="bg1">
                    <a:lumMod val="50000"/>
                  </a:schemeClr>
                </a:solidFill>
                <a:latin typeface="Times New Roman" panose="02020603050405020304" pitchFamily="18" charset="0"/>
                <a:ea typeface="宋体" panose="02010600030101010101" pitchFamily="2" charset="-122"/>
              </a:endParaRPr>
            </a:p>
            <a:p>
              <a:r>
                <a:rPr lang="en-US" altLang="zh-CN" sz="900" spc="300" dirty="0">
                  <a:solidFill>
                    <a:schemeClr val="bg1">
                      <a:lumMod val="50000"/>
                    </a:schemeClr>
                  </a:solidFill>
                  <a:latin typeface="Times New Roman" panose="02020603050405020304" pitchFamily="18" charset="0"/>
                  <a:ea typeface="宋体" panose="02010600030101010101" pitchFamily="2" charset="-122"/>
                </a:rPr>
                <a:t>PLEASE ENTER THE TOPIC</a:t>
              </a:r>
              <a:endParaRPr lang="en-US" altLang="zh-CN" sz="900" spc="300" dirty="0">
                <a:solidFill>
                  <a:schemeClr val="bg1">
                    <a:lumMod val="50000"/>
                  </a:schemeClr>
                </a:solidFill>
                <a:latin typeface="Times New Roman" panose="02020603050405020304" pitchFamily="18" charset="0"/>
                <a:ea typeface="宋体" panose="02010600030101010101" pitchFamily="2" charset="-122"/>
              </a:endParaRPr>
            </a:p>
          </p:txBody>
        </p:sp>
      </p:grpSp>
      <p:grpSp>
        <p:nvGrpSpPr>
          <p:cNvPr id="21" name="组合 20"/>
          <p:cNvGrpSpPr/>
          <p:nvPr userDrawn="1"/>
        </p:nvGrpSpPr>
        <p:grpSpPr>
          <a:xfrm>
            <a:off x="10289667" y="-801077"/>
            <a:ext cx="1902333" cy="2044520"/>
            <a:chOff x="8135783" y="-1669981"/>
            <a:chExt cx="4056217" cy="4359393"/>
          </a:xfrm>
        </p:grpSpPr>
        <p:sp>
          <p:nvSpPr>
            <p:cNvPr id="22" name="任意多边形: 形状 10"/>
            <p:cNvSpPr/>
            <p:nvPr/>
          </p:nvSpPr>
          <p:spPr>
            <a:xfrm rot="18900000">
              <a:off x="8135783" y="-1669981"/>
              <a:ext cx="3339963" cy="3339962"/>
            </a:xfrm>
            <a:custGeom>
              <a:avLst/>
              <a:gdLst>
                <a:gd name="connsiteX0" fmla="*/ 0 w 3339963"/>
                <a:gd name="connsiteY0" fmla="*/ 0 h 3339962"/>
                <a:gd name="connsiteX1" fmla="*/ 3339963 w 3339963"/>
                <a:gd name="connsiteY1" fmla="*/ 3339962 h 3339962"/>
                <a:gd name="connsiteX2" fmla="*/ 1099563 w 3339963"/>
                <a:gd name="connsiteY2" fmla="*/ 3339962 h 3339962"/>
              </a:gdLst>
              <a:ahLst/>
              <a:cxnLst>
                <a:cxn ang="0">
                  <a:pos x="connsiteX0" y="connsiteY0"/>
                </a:cxn>
                <a:cxn ang="0">
                  <a:pos x="connsiteX1" y="connsiteY1"/>
                </a:cxn>
                <a:cxn ang="0">
                  <a:pos x="connsiteX2" y="connsiteY2"/>
                </a:cxn>
              </a:cxnLst>
              <a:rect l="l" t="t" r="r" b="b"/>
              <a:pathLst>
                <a:path w="3339963" h="3339962">
                  <a:moveTo>
                    <a:pt x="0" y="0"/>
                  </a:moveTo>
                  <a:lnTo>
                    <a:pt x="3339963" y="3339962"/>
                  </a:lnTo>
                  <a:lnTo>
                    <a:pt x="1099563" y="3339962"/>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直角三角形 22"/>
            <p:cNvSpPr/>
            <p:nvPr/>
          </p:nvSpPr>
          <p:spPr>
            <a:xfrm rot="10800000">
              <a:off x="9502588" y="0"/>
              <a:ext cx="2689412" cy="2689412"/>
            </a:xfrm>
            <a:prstGeom prst="rtTriangle">
              <a:avLst/>
            </a:prstGeom>
            <a:solidFill>
              <a:srgbClr val="2555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 name="图片 2"/>
          <p:cNvPicPr>
            <a:picLocks noChangeAspect="1"/>
          </p:cNvPicPr>
          <p:nvPr/>
        </p:nvPicPr>
        <p:blipFill rotWithShape="1">
          <a:blip r:embed="rId1">
            <a:extLst>
              <a:ext uri="{28A0092B-C50C-407E-A947-70E740481C1C}">
                <a14:useLocalDpi xmlns:a14="http://schemas.microsoft.com/office/drawing/2010/main" val="0"/>
              </a:ext>
            </a:extLst>
          </a:blip>
          <a:srcRect l="17864" t="9008" r="15393" b="16118"/>
          <a:stretch>
            <a:fillRect/>
          </a:stretch>
        </p:blipFill>
        <p:spPr>
          <a:xfrm>
            <a:off x="1162084" y="1005039"/>
            <a:ext cx="9775815" cy="5527841"/>
          </a:xfrm>
          <a:prstGeom prst="rect">
            <a:avLst/>
          </a:prstGeom>
        </p:spPr>
      </p:pic>
    </p:spTree>
    <p:custDataLst>
      <p:tags r:id="rId2"/>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6" name="组合 5"/>
          <p:cNvGrpSpPr/>
          <p:nvPr/>
        </p:nvGrpSpPr>
        <p:grpSpPr>
          <a:xfrm>
            <a:off x="351155" y="233002"/>
            <a:ext cx="3834130" cy="1015365"/>
            <a:chOff x="1572" y="494"/>
            <a:chExt cx="6038" cy="1599"/>
          </a:xfrm>
        </p:grpSpPr>
        <p:grpSp>
          <p:nvGrpSpPr>
            <p:cNvPr id="8" name="组合 7"/>
            <p:cNvGrpSpPr/>
            <p:nvPr/>
          </p:nvGrpSpPr>
          <p:grpSpPr>
            <a:xfrm>
              <a:off x="1572" y="494"/>
              <a:ext cx="2047" cy="1599"/>
              <a:chOff x="2761095" y="2248418"/>
              <a:chExt cx="1948563" cy="1522661"/>
            </a:xfrm>
          </p:grpSpPr>
          <p:sp>
            <p:nvSpPr>
              <p:cNvPr id="9" name="矩形: 圆角 24"/>
              <p:cNvSpPr/>
              <p:nvPr/>
            </p:nvSpPr>
            <p:spPr>
              <a:xfrm rot="2244181">
                <a:off x="2903192" y="2466308"/>
                <a:ext cx="1156758" cy="366949"/>
              </a:xfrm>
              <a:prstGeom prst="roundRect">
                <a:avLst>
                  <a:gd name="adj" fmla="val 33648"/>
                </a:avLst>
              </a:prstGeom>
              <a:solidFill>
                <a:srgbClr val="25557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1100">
                  <a:latin typeface="微软雅黑" panose="020B0503020204020204" charset="-122"/>
                  <a:ea typeface="微软雅黑" panose="020B0503020204020204" charset="-122"/>
                  <a:cs typeface="+mn-ea"/>
                  <a:sym typeface="+mn-lt"/>
                </a:endParaRPr>
              </a:p>
            </p:txBody>
          </p:sp>
          <p:sp>
            <p:nvSpPr>
              <p:cNvPr id="26" name="矩形: 圆角 25"/>
              <p:cNvSpPr/>
              <p:nvPr/>
            </p:nvSpPr>
            <p:spPr>
              <a:xfrm rot="2244181">
                <a:off x="2761095" y="2996622"/>
                <a:ext cx="1156758" cy="366949"/>
              </a:xfrm>
              <a:prstGeom prst="roundRect">
                <a:avLst>
                  <a:gd name="adj" fmla="val 33648"/>
                </a:avLst>
              </a:prstGeom>
              <a:solidFill>
                <a:srgbClr val="25557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1100">
                  <a:latin typeface="微软雅黑" panose="020B0503020204020204" charset="-122"/>
                  <a:ea typeface="微软雅黑" panose="020B0503020204020204" charset="-122"/>
                  <a:cs typeface="+mn-ea"/>
                  <a:sym typeface="+mn-lt"/>
                </a:endParaRPr>
              </a:p>
            </p:txBody>
          </p:sp>
          <p:sp>
            <p:nvSpPr>
              <p:cNvPr id="10" name="文本框 9"/>
              <p:cNvSpPr txBox="1"/>
              <p:nvPr/>
            </p:nvSpPr>
            <p:spPr>
              <a:xfrm>
                <a:off x="2910670" y="2248418"/>
                <a:ext cx="1798988" cy="1522661"/>
              </a:xfrm>
              <a:prstGeom prst="rect">
                <a:avLst/>
              </a:prstGeom>
              <a:noFill/>
            </p:spPr>
            <p:txBody>
              <a:bodyPr wrap="square" rtlCol="0">
                <a:spAutoFit/>
              </a:bodyPr>
              <a:lstStyle/>
              <a:p>
                <a:r>
                  <a:rPr lang="en-US" altLang="zh-CN" sz="6000" dirty="0">
                    <a:solidFill>
                      <a:schemeClr val="bg1"/>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rPr>
                  <a:t>P</a:t>
                </a:r>
                <a:endParaRPr lang="en-US" altLang="zh-CN" sz="6000" dirty="0">
                  <a:solidFill>
                    <a:schemeClr val="bg1"/>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endParaRPr>
              </a:p>
            </p:txBody>
          </p:sp>
        </p:grpSp>
        <p:sp>
          <p:nvSpPr>
            <p:cNvPr id="11" name="矩形 10"/>
            <p:cNvSpPr/>
            <p:nvPr/>
          </p:nvSpPr>
          <p:spPr>
            <a:xfrm>
              <a:off x="3078" y="751"/>
              <a:ext cx="4532" cy="921"/>
            </a:xfrm>
            <a:prstGeom prst="rect">
              <a:avLst/>
            </a:prstGeom>
          </p:spPr>
          <p:txBody>
            <a:bodyPr wrap="none">
              <a:spAutoFit/>
            </a:bodyPr>
            <a:lstStyle/>
            <a:p>
              <a:r>
                <a:rPr lang="zh-CN" altLang="en-US" sz="3200" b="1" spc="300" dirty="0">
                  <a:latin typeface="Times New Roman" panose="02020603050405020304" pitchFamily="18" charset="0"/>
                  <a:ea typeface="宋体" panose="02010600030101010101" pitchFamily="2" charset="-122"/>
                </a:rPr>
                <a:t>得分排序显示</a:t>
              </a:r>
              <a:endParaRPr lang="zh-CN" altLang="en-US" sz="3200" b="1" spc="300" dirty="0">
                <a:latin typeface="Times New Roman" panose="02020603050405020304" pitchFamily="18" charset="0"/>
                <a:ea typeface="宋体" panose="02010600030101010101" pitchFamily="2" charset="-122"/>
              </a:endParaRPr>
            </a:p>
          </p:txBody>
        </p:sp>
      </p:grpSp>
      <p:grpSp>
        <p:nvGrpSpPr>
          <p:cNvPr id="20" name="组合 19"/>
          <p:cNvGrpSpPr/>
          <p:nvPr userDrawn="1"/>
        </p:nvGrpSpPr>
        <p:grpSpPr>
          <a:xfrm>
            <a:off x="10289667" y="-801077"/>
            <a:ext cx="1902333" cy="2044520"/>
            <a:chOff x="8135783" y="-1669981"/>
            <a:chExt cx="4056217" cy="4359393"/>
          </a:xfrm>
        </p:grpSpPr>
        <p:sp>
          <p:nvSpPr>
            <p:cNvPr id="21" name="任意多边形: 形状 10"/>
            <p:cNvSpPr/>
            <p:nvPr/>
          </p:nvSpPr>
          <p:spPr>
            <a:xfrm rot="18900000">
              <a:off x="8135783" y="-1669981"/>
              <a:ext cx="3339963" cy="3339962"/>
            </a:xfrm>
            <a:custGeom>
              <a:avLst/>
              <a:gdLst>
                <a:gd name="connsiteX0" fmla="*/ 0 w 3339963"/>
                <a:gd name="connsiteY0" fmla="*/ 0 h 3339962"/>
                <a:gd name="connsiteX1" fmla="*/ 3339963 w 3339963"/>
                <a:gd name="connsiteY1" fmla="*/ 3339962 h 3339962"/>
                <a:gd name="connsiteX2" fmla="*/ 1099563 w 3339963"/>
                <a:gd name="connsiteY2" fmla="*/ 3339962 h 3339962"/>
              </a:gdLst>
              <a:ahLst/>
              <a:cxnLst>
                <a:cxn ang="0">
                  <a:pos x="connsiteX0" y="connsiteY0"/>
                </a:cxn>
                <a:cxn ang="0">
                  <a:pos x="connsiteX1" y="connsiteY1"/>
                </a:cxn>
                <a:cxn ang="0">
                  <a:pos x="connsiteX2" y="connsiteY2"/>
                </a:cxn>
              </a:cxnLst>
              <a:rect l="l" t="t" r="r" b="b"/>
              <a:pathLst>
                <a:path w="3339963" h="3339962">
                  <a:moveTo>
                    <a:pt x="0" y="0"/>
                  </a:moveTo>
                  <a:lnTo>
                    <a:pt x="3339963" y="3339962"/>
                  </a:lnTo>
                  <a:lnTo>
                    <a:pt x="1099563" y="3339962"/>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直角三角形 21"/>
            <p:cNvSpPr/>
            <p:nvPr/>
          </p:nvSpPr>
          <p:spPr>
            <a:xfrm rot="10800000">
              <a:off x="9502588" y="0"/>
              <a:ext cx="2689412" cy="2689412"/>
            </a:xfrm>
            <a:prstGeom prst="rtTriangle">
              <a:avLst/>
            </a:prstGeom>
            <a:solidFill>
              <a:srgbClr val="2555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4" name="图片 3"/>
          <p:cNvPicPr>
            <a:picLocks noChangeAspect="1"/>
          </p:cNvPicPr>
          <p:nvPr/>
        </p:nvPicPr>
        <p:blipFill>
          <a:blip r:embed="rId1"/>
          <a:stretch>
            <a:fillRect/>
          </a:stretch>
        </p:blipFill>
        <p:spPr>
          <a:xfrm>
            <a:off x="1354700" y="4428471"/>
            <a:ext cx="9461812" cy="24386"/>
          </a:xfrm>
          <a:prstGeom prst="rect">
            <a:avLst/>
          </a:prstGeom>
        </p:spPr>
      </p:pic>
      <p:graphicFrame>
        <p:nvGraphicFramePr>
          <p:cNvPr id="7" name="表格 11"/>
          <p:cNvGraphicFramePr>
            <a:graphicFrameLocks noGrp="1"/>
          </p:cNvGraphicFramePr>
          <p:nvPr/>
        </p:nvGraphicFramePr>
        <p:xfrm>
          <a:off x="1050966" y="1410323"/>
          <a:ext cx="10333702" cy="4655942"/>
        </p:xfrm>
        <a:graphic>
          <a:graphicData uri="http://schemas.openxmlformats.org/drawingml/2006/table">
            <a:tbl>
              <a:tblPr firstRow="1" bandRow="1">
                <a:tableStyleId>{5C22544A-7EE6-4342-B048-85BDC9FD1C3A}</a:tableStyleId>
              </a:tblPr>
              <a:tblGrid>
                <a:gridCol w="1590822"/>
                <a:gridCol w="1590822"/>
                <a:gridCol w="1590822"/>
                <a:gridCol w="2343870"/>
                <a:gridCol w="2023484"/>
                <a:gridCol w="1193882"/>
              </a:tblGrid>
              <a:tr h="510806">
                <a:tc>
                  <a:txBody>
                    <a:bodyPr/>
                    <a:lstStyle/>
                    <a:p>
                      <a:endParaRPr lang="zh-CN" altLang="en-US" dirty="0"/>
                    </a:p>
                  </a:txBody>
                  <a:tcPr>
                    <a:solidFill>
                      <a:srgbClr val="25557A"/>
                    </a:solidFill>
                  </a:tcPr>
                </a:tc>
                <a:tc>
                  <a:txBody>
                    <a:bodyPr/>
                    <a:lstStyle/>
                    <a:p>
                      <a:r>
                        <a:rPr lang="en-US" altLang="zh-CN" dirty="0"/>
                        <a:t>job</a:t>
                      </a:r>
                      <a:endParaRPr lang="zh-CN" altLang="en-US" dirty="0"/>
                    </a:p>
                  </a:txBody>
                  <a:tcPr>
                    <a:solidFill>
                      <a:srgbClr val="25557A"/>
                    </a:solidFill>
                  </a:tcPr>
                </a:tc>
                <a:tc>
                  <a:txBody>
                    <a:bodyPr/>
                    <a:lstStyle/>
                    <a:p>
                      <a:r>
                        <a:rPr lang="zh-CN" altLang="en-US" dirty="0"/>
                        <a:t>序列</a:t>
                      </a:r>
                      <a:endParaRPr lang="zh-CN" altLang="en-US" dirty="0"/>
                    </a:p>
                  </a:txBody>
                  <a:tcPr>
                    <a:solidFill>
                      <a:srgbClr val="25557A"/>
                    </a:solidFill>
                  </a:tcPr>
                </a:tc>
                <a:tc>
                  <a:txBody>
                    <a:bodyPr/>
                    <a:lstStyle/>
                    <a:p>
                      <a:r>
                        <a:rPr lang="en-US" altLang="zh-CN" dirty="0" err="1"/>
                        <a:t>LibDock</a:t>
                      </a:r>
                      <a:r>
                        <a:rPr lang="en-US" altLang="zh-CN" dirty="0"/>
                        <a:t> Score</a:t>
                      </a:r>
                      <a:endParaRPr lang="zh-CN" altLang="en-US" dirty="0"/>
                    </a:p>
                  </a:txBody>
                  <a:tcPr>
                    <a:solidFill>
                      <a:srgbClr val="25557A"/>
                    </a:solidFill>
                  </a:tcPr>
                </a:tc>
                <a:tc>
                  <a:txBody>
                    <a:bodyPr/>
                    <a:lstStyle/>
                    <a:p>
                      <a:r>
                        <a:rPr lang="zh-CN" altLang="en-US" dirty="0"/>
                        <a:t>稳定性（负值）</a:t>
                      </a:r>
                      <a:endParaRPr lang="zh-CN" altLang="en-US" dirty="0"/>
                    </a:p>
                  </a:txBody>
                  <a:tcPr>
                    <a:solidFill>
                      <a:srgbClr val="25557A"/>
                    </a:solidFill>
                  </a:tcPr>
                </a:tc>
                <a:tc>
                  <a:txBody>
                    <a:bodyPr/>
                    <a:lstStyle/>
                    <a:p>
                      <a:r>
                        <a:rPr lang="zh-CN" altLang="en-US" dirty="0"/>
                        <a:t>总分</a:t>
                      </a:r>
                      <a:endParaRPr lang="zh-CN" altLang="en-US" dirty="0"/>
                    </a:p>
                  </a:txBody>
                  <a:tcPr>
                    <a:solidFill>
                      <a:srgbClr val="25557A"/>
                    </a:solidFill>
                  </a:tcPr>
                </a:tc>
              </a:tr>
              <a:tr h="690856">
                <a:tc>
                  <a:txBody>
                    <a:bodyPr/>
                    <a:lstStyle/>
                    <a:p>
                      <a:r>
                        <a:rPr lang="en-US" altLang="zh-CN" dirty="0"/>
                        <a:t>1</a:t>
                      </a:r>
                      <a:endParaRPr lang="zh-CN" altLang="en-US" dirty="0"/>
                    </a:p>
                  </a:txBody>
                  <a:tcPr/>
                </a:tc>
                <a:tc>
                  <a:txBody>
                    <a:bodyPr/>
                    <a:lstStyle/>
                    <a:p>
                      <a:r>
                        <a:rPr lang="en-US" altLang="zh-CN" dirty="0" err="1"/>
                        <a:t>wt</a:t>
                      </a:r>
                      <a:endParaRPr lang="en-US" altLang="zh-CN" dirty="0"/>
                    </a:p>
                  </a:txBody>
                  <a:tcPr/>
                </a:tc>
                <a:tc>
                  <a:txBody>
                    <a:bodyPr/>
                    <a:lstStyle/>
                    <a:p>
                      <a:r>
                        <a:rPr lang="en-US" altLang="zh-CN" dirty="0"/>
                        <a:t>RKQLSQ</a:t>
                      </a:r>
                      <a:endParaRPr lang="zh-CN" altLang="en-US" dirty="0"/>
                    </a:p>
                  </a:txBody>
                  <a:tcPr/>
                </a:tc>
                <a:tc>
                  <a:txBody>
                    <a:bodyPr/>
                    <a:lstStyle/>
                    <a:p>
                      <a:endParaRPr lang="zh-CN" altLang="en-US" dirty="0"/>
                    </a:p>
                  </a:txBody>
                  <a:tcPr/>
                </a:tc>
                <a:tc>
                  <a:txBody>
                    <a:bodyPr/>
                    <a:lstStyle/>
                    <a:p>
                      <a:endParaRPr lang="zh-CN" altLang="en-US"/>
                    </a:p>
                  </a:txBody>
                  <a:tcPr/>
                </a:tc>
                <a:tc>
                  <a:txBody>
                    <a:bodyPr/>
                    <a:lstStyle/>
                    <a:p>
                      <a:endParaRPr lang="zh-CN" altLang="en-US"/>
                    </a:p>
                  </a:txBody>
                  <a:tcPr/>
                </a:tc>
              </a:tr>
              <a:tr h="690856">
                <a:tc>
                  <a:txBody>
                    <a:bodyPr/>
                    <a:lstStyle/>
                    <a:p>
                      <a:r>
                        <a:rPr lang="en-US" altLang="zh-CN" dirty="0"/>
                        <a:t>2</a:t>
                      </a:r>
                      <a:endParaRPr lang="zh-CN" altLang="en-US" dirty="0"/>
                    </a:p>
                  </a:txBody>
                  <a:tcPr/>
                </a:tc>
                <a:tc>
                  <a:txBody>
                    <a:bodyPr/>
                    <a:lstStyle/>
                    <a:p>
                      <a:r>
                        <a:rPr lang="en-US" altLang="zh-CN" dirty="0"/>
                        <a:t>12163</a:t>
                      </a:r>
                      <a:endParaRPr lang="zh-CN" altLang="en-US" dirty="0"/>
                    </a:p>
                  </a:txBody>
                  <a:tcPr/>
                </a:tc>
                <a:tc>
                  <a:txBody>
                    <a:bodyPr/>
                    <a:lstStyle/>
                    <a:p>
                      <a:r>
                        <a:rPr lang="en-US" altLang="zh-CN" dirty="0"/>
                        <a:t>RKQLWQ</a:t>
                      </a:r>
                      <a:endParaRPr lang="zh-CN" altLang="en-US" dirty="0"/>
                    </a:p>
                  </a:txBody>
                  <a:tcPr/>
                </a:tc>
                <a:tc>
                  <a:txBody>
                    <a:bodyPr/>
                    <a:lstStyle/>
                    <a:p>
                      <a:r>
                        <a:rPr lang="en-US" altLang="zh-CN" dirty="0"/>
                        <a:t>85.5057</a:t>
                      </a:r>
                      <a:endParaRPr lang="zh-CN" altLang="en-US" dirty="0"/>
                    </a:p>
                  </a:txBody>
                  <a:tcPr/>
                </a:tc>
                <a:tc>
                  <a:txBody>
                    <a:bodyPr/>
                    <a:lstStyle/>
                    <a:p>
                      <a:r>
                        <a:rPr lang="en-US" altLang="zh-CN" dirty="0"/>
                        <a:t>-1.3</a:t>
                      </a:r>
                      <a:endParaRPr lang="zh-CN" altLang="en-US" dirty="0"/>
                    </a:p>
                  </a:txBody>
                  <a:tcPr/>
                </a:tc>
                <a:tc>
                  <a:txBody>
                    <a:bodyPr/>
                    <a:lstStyle/>
                    <a:p>
                      <a:r>
                        <a:rPr lang="en-US" altLang="zh-CN" dirty="0"/>
                        <a:t>86.8057</a:t>
                      </a:r>
                      <a:endParaRPr lang="zh-CN" altLang="en-US" dirty="0"/>
                    </a:p>
                  </a:txBody>
                  <a:tcPr/>
                </a:tc>
              </a:tr>
              <a:tr h="690856">
                <a:tc>
                  <a:txBody>
                    <a:bodyPr/>
                    <a:lstStyle/>
                    <a:p>
                      <a:r>
                        <a:rPr lang="en-US" altLang="zh-CN" dirty="0"/>
                        <a:t>3</a:t>
                      </a:r>
                      <a:endParaRPr lang="zh-CN" altLang="en-US" dirty="0"/>
                    </a:p>
                  </a:txBody>
                  <a:tcPr/>
                </a:tc>
                <a:tc>
                  <a:txBody>
                    <a:bodyPr/>
                    <a:lstStyle/>
                    <a:p>
                      <a:r>
                        <a:rPr lang="en-US" altLang="zh-CN" dirty="0"/>
                        <a:t>12163</a:t>
                      </a:r>
                      <a:endParaRPr lang="zh-CN" altLang="en-US" dirty="0"/>
                    </a:p>
                  </a:txBody>
                  <a:tcPr/>
                </a:tc>
                <a:tc>
                  <a:txBody>
                    <a:bodyPr/>
                    <a:lstStyle/>
                    <a:p>
                      <a:r>
                        <a:rPr lang="en-US" altLang="zh-CN" dirty="0"/>
                        <a:t>YKQLSQ</a:t>
                      </a:r>
                      <a:endParaRPr lang="zh-CN" altLang="en-US" dirty="0"/>
                    </a:p>
                  </a:txBody>
                  <a:tcPr/>
                </a:tc>
                <a:tc>
                  <a:txBody>
                    <a:bodyPr/>
                    <a:lstStyle/>
                    <a:p>
                      <a:r>
                        <a:rPr lang="en-US" altLang="zh-CN" dirty="0"/>
                        <a:t>74.8388</a:t>
                      </a:r>
                      <a:endParaRPr lang="zh-CN" altLang="en-US" dirty="0"/>
                    </a:p>
                  </a:txBody>
                  <a:tcPr/>
                </a:tc>
                <a:tc>
                  <a:txBody>
                    <a:bodyPr/>
                    <a:lstStyle/>
                    <a:p>
                      <a:r>
                        <a:rPr lang="en-US" altLang="zh-CN" dirty="0"/>
                        <a:t>-1.6</a:t>
                      </a:r>
                      <a:endParaRPr lang="zh-CN" altLang="en-US" dirty="0"/>
                    </a:p>
                  </a:txBody>
                  <a:tcPr/>
                </a:tc>
                <a:tc>
                  <a:txBody>
                    <a:bodyPr/>
                    <a:lstStyle/>
                    <a:p>
                      <a:r>
                        <a:rPr lang="en-US" altLang="zh-CN" dirty="0"/>
                        <a:t>76.4388</a:t>
                      </a:r>
                      <a:endParaRPr lang="zh-CN" altLang="en-US" dirty="0"/>
                    </a:p>
                  </a:txBody>
                  <a:tcPr/>
                </a:tc>
              </a:tr>
              <a:tr h="690856">
                <a:tc>
                  <a:txBody>
                    <a:bodyPr/>
                    <a:lstStyle/>
                    <a:p>
                      <a:r>
                        <a:rPr lang="en-US" altLang="zh-CN" dirty="0"/>
                        <a:t>4</a:t>
                      </a:r>
                      <a:endParaRPr lang="zh-CN" altLang="en-US" dirty="0"/>
                    </a:p>
                  </a:txBody>
                  <a:tcPr/>
                </a:tc>
                <a:tc>
                  <a:txBody>
                    <a:bodyPr/>
                    <a:lstStyle/>
                    <a:p>
                      <a:r>
                        <a:rPr lang="en-US" altLang="zh-CN" dirty="0"/>
                        <a:t>12163</a:t>
                      </a:r>
                      <a:endParaRPr lang="zh-CN" altLang="en-US" dirty="0"/>
                    </a:p>
                  </a:txBody>
                  <a:tcPr/>
                </a:tc>
                <a:tc>
                  <a:txBody>
                    <a:bodyPr/>
                    <a:lstStyle/>
                    <a:p>
                      <a:r>
                        <a:rPr lang="en-US" altLang="zh-CN" dirty="0"/>
                        <a:t>MKQLSQ</a:t>
                      </a:r>
                      <a:endParaRPr lang="zh-CN" altLang="en-US" dirty="0"/>
                    </a:p>
                  </a:txBody>
                  <a:tcPr/>
                </a:tc>
                <a:tc>
                  <a:txBody>
                    <a:bodyPr/>
                    <a:lstStyle/>
                    <a:p>
                      <a:r>
                        <a:rPr lang="en-US" altLang="zh-CN" dirty="0"/>
                        <a:t>70.5184</a:t>
                      </a:r>
                      <a:endParaRPr lang="zh-CN" altLang="en-US" dirty="0"/>
                    </a:p>
                  </a:txBody>
                  <a:tcPr/>
                </a:tc>
                <a:tc>
                  <a:txBody>
                    <a:bodyPr/>
                    <a:lstStyle/>
                    <a:p>
                      <a:r>
                        <a:rPr lang="en-US" altLang="zh-CN" dirty="0"/>
                        <a:t>-1.4</a:t>
                      </a:r>
                      <a:endParaRPr lang="zh-CN" altLang="en-US" dirty="0"/>
                    </a:p>
                  </a:txBody>
                  <a:tcPr/>
                </a:tc>
                <a:tc>
                  <a:txBody>
                    <a:bodyPr/>
                    <a:lstStyle/>
                    <a:p>
                      <a:r>
                        <a:rPr lang="en-US" altLang="zh-CN" dirty="0"/>
                        <a:t>71.9184</a:t>
                      </a:r>
                      <a:endParaRPr lang="zh-CN" altLang="en-US" dirty="0"/>
                    </a:p>
                  </a:txBody>
                  <a:tcPr/>
                </a:tc>
              </a:tr>
              <a:tr h="690856">
                <a:tc>
                  <a:txBody>
                    <a:bodyPr/>
                    <a:lstStyle/>
                    <a:p>
                      <a:r>
                        <a:rPr lang="en-US" altLang="zh-CN" dirty="0"/>
                        <a:t>5</a:t>
                      </a:r>
                      <a:endParaRPr lang="zh-CN" altLang="en-US" dirty="0"/>
                    </a:p>
                  </a:txBody>
                  <a:tcPr/>
                </a:tc>
                <a:tc>
                  <a:txBody>
                    <a:bodyPr/>
                    <a:lstStyle/>
                    <a:p>
                      <a:r>
                        <a:rPr lang="en-US" altLang="zh-CN" dirty="0"/>
                        <a:t>12163</a:t>
                      </a:r>
                      <a:endParaRPr lang="zh-CN" altLang="en-US" dirty="0"/>
                    </a:p>
                  </a:txBody>
                  <a:tcPr/>
                </a:tc>
                <a:tc>
                  <a:txBody>
                    <a:bodyPr/>
                    <a:lstStyle/>
                    <a:p>
                      <a:r>
                        <a:rPr lang="en-US" altLang="zh-CN" dirty="0"/>
                        <a:t>LKQLSQ</a:t>
                      </a:r>
                      <a:endParaRPr lang="zh-CN" altLang="en-US" dirty="0"/>
                    </a:p>
                  </a:txBody>
                  <a:tcPr/>
                </a:tc>
                <a:tc>
                  <a:txBody>
                    <a:bodyPr/>
                    <a:lstStyle/>
                    <a:p>
                      <a:r>
                        <a:rPr lang="en-US" altLang="zh-CN" dirty="0"/>
                        <a:t>72.5015</a:t>
                      </a:r>
                      <a:endParaRPr lang="zh-CN" altLang="en-US" dirty="0"/>
                    </a:p>
                  </a:txBody>
                  <a:tcPr/>
                </a:tc>
                <a:tc>
                  <a:txBody>
                    <a:bodyPr/>
                    <a:lstStyle/>
                    <a:p>
                      <a:r>
                        <a:rPr lang="en-US" altLang="zh-CN" dirty="0"/>
                        <a:t>-1.0</a:t>
                      </a:r>
                      <a:endParaRPr lang="zh-CN" altLang="en-US" dirty="0"/>
                    </a:p>
                  </a:txBody>
                  <a:tcPr/>
                </a:tc>
                <a:tc>
                  <a:txBody>
                    <a:bodyPr/>
                    <a:lstStyle/>
                    <a:p>
                      <a:r>
                        <a:rPr lang="en-US" altLang="zh-CN" dirty="0"/>
                        <a:t>73.5015</a:t>
                      </a:r>
                      <a:endParaRPr lang="zh-CN" altLang="en-US" dirty="0"/>
                    </a:p>
                  </a:txBody>
                  <a:tcPr/>
                </a:tc>
              </a:tr>
              <a:tr h="690856">
                <a:tc>
                  <a:txBody>
                    <a:bodyPr/>
                    <a:lstStyle/>
                    <a:p>
                      <a:r>
                        <a:rPr lang="en-US" altLang="zh-CN" dirty="0"/>
                        <a:t>6</a:t>
                      </a:r>
                      <a:endParaRPr lang="zh-CN" altLang="en-US" dirty="0"/>
                    </a:p>
                  </a:txBody>
                  <a:tcPr/>
                </a:tc>
                <a:tc>
                  <a:txBody>
                    <a:bodyPr/>
                    <a:lstStyle/>
                    <a:p>
                      <a:r>
                        <a:rPr lang="en-US" altLang="zh-CN" dirty="0"/>
                        <a:t>12163</a:t>
                      </a:r>
                      <a:endParaRPr lang="zh-CN" altLang="en-US" dirty="0"/>
                    </a:p>
                  </a:txBody>
                  <a:tcPr/>
                </a:tc>
                <a:tc>
                  <a:txBody>
                    <a:bodyPr/>
                    <a:lstStyle/>
                    <a:p>
                      <a:r>
                        <a:rPr lang="en-US" altLang="zh-CN" dirty="0"/>
                        <a:t>KKQLSQ</a:t>
                      </a:r>
                      <a:endParaRPr lang="zh-CN" altLang="en-US" dirty="0"/>
                    </a:p>
                  </a:txBody>
                  <a:tcPr/>
                </a:tc>
                <a:tc>
                  <a:txBody>
                    <a:bodyPr/>
                    <a:lstStyle/>
                    <a:p>
                      <a:r>
                        <a:rPr lang="en-US" altLang="zh-CN" dirty="0"/>
                        <a:t>78.4545</a:t>
                      </a:r>
                      <a:endParaRPr lang="zh-CN" altLang="en-US" dirty="0"/>
                    </a:p>
                  </a:txBody>
                  <a:tcPr/>
                </a:tc>
                <a:tc>
                  <a:txBody>
                    <a:bodyPr/>
                    <a:lstStyle/>
                    <a:p>
                      <a:r>
                        <a:rPr lang="en-US" altLang="zh-CN" dirty="0"/>
                        <a:t>-1.1</a:t>
                      </a:r>
                      <a:endParaRPr lang="zh-CN" altLang="en-US" dirty="0"/>
                    </a:p>
                  </a:txBody>
                  <a:tcPr/>
                </a:tc>
                <a:tc>
                  <a:txBody>
                    <a:bodyPr/>
                    <a:lstStyle/>
                    <a:p>
                      <a:r>
                        <a:rPr lang="en-US" altLang="zh-CN" dirty="0"/>
                        <a:t>79.5545</a:t>
                      </a:r>
                      <a:endParaRPr lang="zh-CN" altLang="en-US" dirty="0"/>
                    </a:p>
                  </a:txBody>
                  <a:tcPr/>
                </a:tc>
              </a:tr>
            </a:tbl>
          </a:graphicData>
        </a:graphic>
      </p:graphicFrame>
    </p:spTree>
    <p:custDataLst>
      <p:tags r:id="rId2"/>
    </p:custDataLst>
  </p:cSld>
  <p:clrMapOvr>
    <a:masterClrMapping/>
  </p:clrMapOvr>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2.xml><?xml version="1.0" encoding="utf-8"?>
<p:tagLst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63.xml><?xml version="1.0" encoding="utf-8"?>
<p:tagLst xmlns:p="http://schemas.openxmlformats.org/presentationml/2006/main">
  <p:tag name="KSO_WM_BEAUTIFY_FLAG" val=""/>
</p:tagLst>
</file>

<file path=ppt/tags/tag64.xml><?xml version="1.0" encoding="utf-8"?>
<p:tagLst xmlns:p="http://schemas.openxmlformats.org/presentationml/2006/main">
  <p:tag name="KSO_WM_BEAUTIFY_FLAG" val=""/>
</p:tagLst>
</file>

<file path=ppt/tags/tag65.xml><?xml version="1.0" encoding="utf-8"?>
<p:tagLst xmlns:p="http://schemas.openxmlformats.org/presentationml/2006/main">
  <p:tag name="KSO_WM_BEAUTIFY_FLAG" val=""/>
</p:tagLst>
</file>

<file path=ppt/tags/tag66.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67.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68.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69.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0.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71.xml><?xml version="1.0" encoding="utf-8"?>
<p:tagLst xmlns:p="http://schemas.openxmlformats.org/presentationml/2006/main">
  <p:tag name="KSO_WM_UNIT_PLACING_PICTURE_USER_VIEWPORT" val="{&quot;height&quot;:10800,&quot;width&quot;:8100}"/>
</p:tagLst>
</file>

<file path=ppt/tags/tag72.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73.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74.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75.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76.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77.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78.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79.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0.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81.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82.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83.xml><?xml version="1.0" encoding="utf-8"?>
<p:tagLst xmlns:p="http://schemas.openxmlformats.org/presentationml/2006/main">
  <p:tag name="COMMONDATA" val="eyJoZGlkIjoiNWVjOTZjNWEwNmUzNzVjNjU1NmU2YjNjYWIwNmYyNDgifQ=="/>
  <p:tag name="KSO_WPP_MARK_KEY" val="963a4814-6d55-4118-bc4f-5cd7348fc84d"/>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heme/theme1.xml><?xml version="1.0" encoding="utf-8"?>
<a:theme xmlns:a="http://schemas.openxmlformats.org/drawingml/2006/main" name="Office 主题​​">
  <a:themeElements>
    <a:clrScheme name="新版空白演示配色">
      <a:dk1>
        <a:sysClr val="windowText" lastClr="000000"/>
      </a:dk1>
      <a:lt1>
        <a:sysClr val="window" lastClr="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font">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1467</Words>
  <Application>WPS 演示</Application>
  <PresentationFormat>宽屏</PresentationFormat>
  <Paragraphs>245</Paragraphs>
  <Slides>16</Slides>
  <Notes>8</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16</vt:i4>
      </vt:variant>
    </vt:vector>
  </HeadingPairs>
  <TitlesOfParts>
    <vt:vector size="28" baseType="lpstr">
      <vt:lpstr>Arial</vt:lpstr>
      <vt:lpstr>宋体</vt:lpstr>
      <vt:lpstr>Wingdings</vt:lpstr>
      <vt:lpstr>Wingdings</vt:lpstr>
      <vt:lpstr>Times New Roman</vt:lpstr>
      <vt:lpstr>微软雅黑</vt:lpstr>
      <vt:lpstr>Times New Roman</vt:lpstr>
      <vt:lpstr>思源黑体 CN Regular</vt:lpstr>
      <vt:lpstr>Arial Unicode MS</vt:lpstr>
      <vt:lpstr>等线</vt:lpstr>
      <vt:lpstr>黑体</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空白演示</dc:title>
  <dc:creator>胖头鱼</dc:creator>
  <cp:lastModifiedBy>WPS_1655096990</cp:lastModifiedBy>
  <cp:revision>171</cp:revision>
  <dcterms:created xsi:type="dcterms:W3CDTF">2019-06-19T02:08:00Z</dcterms:created>
  <dcterms:modified xsi:type="dcterms:W3CDTF">2023-08-02T05:51:50Z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2052-11.1.0.14309</vt:lpwstr>
  </property>
  <property fmtid="{D5CDD505-2E9C-101B-9397-08002B2CF9AE}" pid="3" name="ICV">
    <vt:lpwstr>0FA7266D02E942AAAA912ABFFAAB6B71</vt:lpwstr>
  </property>
</Properties>
</file>